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3ABE56C-534F-47E2-B681-F90D21D9CA9E}" type="datetimeFigureOut">
              <a:rPr lang="ru-RU" smtClean="0"/>
              <a:t>11.12.2013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3444AD2-C2A2-4C6B-9C4A-3E0CCB9BDAC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-747464"/>
            <a:ext cx="7772400" cy="4267200"/>
          </a:xfrm>
        </p:spPr>
        <p:txBody>
          <a:bodyPr/>
          <a:lstStyle/>
          <a:p>
            <a:r>
              <a:rPr lang="en-US" sz="9600" dirty="0" smtClean="0"/>
              <a:t>Philadelphia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400800" cy="12192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</a:rPr>
              <a:t>Economy</a:t>
            </a:r>
            <a:endParaRPr lang="ru-RU" sz="8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0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65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338"/>
            <a:ext cx="9144000" cy="688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47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54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3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1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" y="0"/>
            <a:ext cx="9130949" cy="68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3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78"/>
            <a:ext cx="9144000" cy="687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23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7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311"/>
            <a:ext cx="3816424" cy="316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48879"/>
            <a:ext cx="5004048" cy="413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933056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Philadelphia has the seventh-largest metropolitan economy in the United States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7850" y="893910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The Metropolitan System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4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1" y="188640"/>
            <a:ext cx="397621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09" y="2420888"/>
            <a:ext cx="4880887" cy="423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473" y="4077072"/>
            <a:ext cx="3672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</a:rPr>
              <a:t>The city is also the nation's fourth-largest consumer media market, as ranked by the Nielsen Media Research</a:t>
            </a:r>
            <a:endParaRPr lang="ru-RU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9552" y="548680"/>
            <a:ext cx="5017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1">
                    <a:lumMod val="50000"/>
                  </a:schemeClr>
                </a:solidFill>
              </a:rPr>
              <a:t>Media Market</a:t>
            </a:r>
            <a:endParaRPr lang="ru-RU" sz="6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0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2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1"/>
            <a:ext cx="9111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94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559" cy="685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29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5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" y="0"/>
            <a:ext cx="9135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025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36</TotalTime>
  <Words>35</Words>
  <Application>Microsoft Office PowerPoint</Application>
  <PresentationFormat>Экран (4:3)</PresentationFormat>
  <Paragraphs>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Philadelphia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Philadelphia</dc:title>
  <dc:creator>Vlad</dc:creator>
  <cp:lastModifiedBy>Vlad</cp:lastModifiedBy>
  <cp:revision>4</cp:revision>
  <dcterms:created xsi:type="dcterms:W3CDTF">2013-12-11T14:18:52Z</dcterms:created>
  <dcterms:modified xsi:type="dcterms:W3CDTF">2013-12-11T15:55:52Z</dcterms:modified>
</cp:coreProperties>
</file>