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0268-F7DA-4336-B2C5-C2BA00FB208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0F73B-BBDB-44ED-A878-8802A798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7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F73B-BBDB-44ED-A878-8802A79838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3572AAC-359F-4F3E-ACBD-0C9DA05E865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BC60087-C9ED-40C6-941A-DD90B4C273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8367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194" name="Picture 2" descr="http://www.tiensmed.ru/news/uimg/53/250-Le4enieGepatit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485059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: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Монятовська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6240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осередкових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весь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068960"/>
            <a:ext cx="381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73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911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Жовтяниця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 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коли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білірубін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гепатиту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правому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підребер'ї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правило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жовчним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міхуром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підшлунковою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залозою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9" y="4581128"/>
            <a:ext cx="3237148" cy="21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0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(хвороба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Боткіна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водою , предметами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безжовтяничними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 і з потоком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заноситься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розмножуватисяВірус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кислотоустойчивую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і водою , пройти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78" y="4509120"/>
            <a:ext cx="4308734" cy="21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8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2" cy="6678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Гепатит В 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хронічними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гепатиту. Передача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парентерально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шляхами. З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пологів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трансплацентарне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плоду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переливанні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гепатитом А , при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54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973616" y="254009"/>
            <a:ext cx="920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\Pictures\Hepati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6" y="4635592"/>
            <a:ext cx="4188368" cy="20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864" y="28926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С </a:t>
            </a:r>
          </a:p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цирозом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раком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С не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ін'єкціями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шприців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безладними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контактами 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15-20 %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виліковуються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655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7"/>
            <a:ext cx="9144000" cy="68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044" y="213507"/>
            <a:ext cx="8751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D</a:t>
            </a:r>
          </a:p>
          <a:p>
            <a:pPr lvl="0"/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Провокується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D і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масивним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Дельта-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розмножуватися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клітинах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В, так як для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дельта-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В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D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поширений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повсюдно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хвора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вірусоносій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попаданні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кров.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одужанням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хворого.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 ,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цирозу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В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гепатитом D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3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40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вірусного</a:t>
            </a:r>
            <a:r>
              <a:rPr lang="ru-RU" sz="40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гепатиту :</a:t>
            </a:r>
          </a:p>
          <a:p>
            <a:pPr fontAlgn="base"/>
            <a:endParaRPr lang="ru-RU" sz="4000" b="1" i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секс: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правильному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презерватива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100%.</a:t>
            </a:r>
            <a:b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ін’єкціях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При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наколювання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татуювань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пірсингу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якісній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стерилізації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рукавички.</a:t>
            </a:r>
            <a:b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манікюру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Не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зубними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щітками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лезами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Провести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гепатит В при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0039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444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62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6" y="2222559"/>
            <a:ext cx="4283546" cy="33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65" y="1081912"/>
            <a:ext cx="5383657" cy="51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3" y="1909210"/>
            <a:ext cx="6041556" cy="39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35" y="910867"/>
            <a:ext cx="5574915" cy="57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4"/>
            <a:ext cx="9144000" cy="684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57450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84</TotalTime>
  <Words>468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2014-01-19T13:13:46Z</dcterms:created>
  <dcterms:modified xsi:type="dcterms:W3CDTF">2014-01-19T14:38:26Z</dcterms:modified>
</cp:coreProperties>
</file>