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FED8AB-8636-4128-B1DC-43AC7E075CA0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996DC6-9ED3-4CE2-ABA1-DE18C9D9E60E}">
      <dgm:prSet phldrT="[Текст]" custT="1"/>
      <dgm:spPr/>
      <dgm:t>
        <a:bodyPr/>
        <a:lstStyle/>
        <a:p>
          <a:r>
            <a:rPr lang="uk-UA" sz="2000" dirty="0" smtClean="0">
              <a:solidFill>
                <a:srgbClr val="FF0000"/>
              </a:solidFill>
            </a:rPr>
            <a:t>Агротехнічний</a:t>
          </a:r>
          <a:endParaRPr lang="ru-RU" sz="2000" dirty="0">
            <a:solidFill>
              <a:srgbClr val="FF0000"/>
            </a:solidFill>
          </a:endParaRPr>
        </a:p>
      </dgm:t>
    </dgm:pt>
    <dgm:pt modelId="{D8902D73-A41A-4240-8EC6-7561CA55FE5D}" type="parTrans" cxnId="{DA191E88-19C9-4E2D-9DE0-76D9F3321742}">
      <dgm:prSet/>
      <dgm:spPr/>
      <dgm:t>
        <a:bodyPr/>
        <a:lstStyle/>
        <a:p>
          <a:endParaRPr lang="ru-RU"/>
        </a:p>
      </dgm:t>
    </dgm:pt>
    <dgm:pt modelId="{49E6711A-D81C-443D-8792-560CC1432DBF}" type="sibTrans" cxnId="{DA191E88-19C9-4E2D-9DE0-76D9F3321742}">
      <dgm:prSet/>
      <dgm:spPr/>
      <dgm:t>
        <a:bodyPr/>
        <a:lstStyle/>
        <a:p>
          <a:endParaRPr lang="ru-RU"/>
        </a:p>
      </dgm:t>
    </dgm:pt>
    <dgm:pt modelId="{6C92F1FE-93FB-4CB9-B305-30F243ED3B77}">
      <dgm:prSet phldrT="[Текст]" custT="1"/>
      <dgm:spPr/>
      <dgm:t>
        <a:bodyPr/>
        <a:lstStyle/>
        <a:p>
          <a:r>
            <a:rPr lang="uk-UA" sz="2400" dirty="0" smtClean="0">
              <a:solidFill>
                <a:srgbClr val="FF0000"/>
              </a:solidFill>
            </a:rPr>
            <a:t>Механічний</a:t>
          </a:r>
          <a:endParaRPr lang="ru-RU" sz="2400" dirty="0">
            <a:solidFill>
              <a:srgbClr val="FF0000"/>
            </a:solidFill>
          </a:endParaRPr>
        </a:p>
      </dgm:t>
    </dgm:pt>
    <dgm:pt modelId="{424136C8-5F87-4307-AC7D-93ABFC0D0736}" type="parTrans" cxnId="{0B7611EB-0E91-4C94-8D79-9CC7A6D62C6B}">
      <dgm:prSet/>
      <dgm:spPr/>
      <dgm:t>
        <a:bodyPr/>
        <a:lstStyle/>
        <a:p>
          <a:endParaRPr lang="ru-RU"/>
        </a:p>
      </dgm:t>
    </dgm:pt>
    <dgm:pt modelId="{1479B63F-6281-4AE0-B50F-62E59933A527}" type="sibTrans" cxnId="{0B7611EB-0E91-4C94-8D79-9CC7A6D62C6B}">
      <dgm:prSet/>
      <dgm:spPr/>
      <dgm:t>
        <a:bodyPr/>
        <a:lstStyle/>
        <a:p>
          <a:endParaRPr lang="ru-RU"/>
        </a:p>
      </dgm:t>
    </dgm:pt>
    <dgm:pt modelId="{EB28BE69-D481-4220-86C4-FAC1C1E582C6}">
      <dgm:prSet phldrT="[Текст]" custT="1"/>
      <dgm:spPr/>
      <dgm:t>
        <a:bodyPr/>
        <a:lstStyle/>
        <a:p>
          <a:r>
            <a:rPr lang="uk-UA" sz="2000" dirty="0" smtClean="0">
              <a:solidFill>
                <a:srgbClr val="FF0000"/>
              </a:solidFill>
            </a:rPr>
            <a:t>Хімічний</a:t>
          </a:r>
          <a:endParaRPr lang="ru-RU" sz="2000" dirty="0">
            <a:solidFill>
              <a:srgbClr val="FF0000"/>
            </a:solidFill>
          </a:endParaRPr>
        </a:p>
      </dgm:t>
    </dgm:pt>
    <dgm:pt modelId="{9C7A9080-4543-4E65-8700-22E78B052537}" type="parTrans" cxnId="{6F7AFF4F-F621-4FA1-ABEB-25BF48696C06}">
      <dgm:prSet/>
      <dgm:spPr/>
      <dgm:t>
        <a:bodyPr/>
        <a:lstStyle/>
        <a:p>
          <a:endParaRPr lang="ru-RU"/>
        </a:p>
      </dgm:t>
    </dgm:pt>
    <dgm:pt modelId="{087E0418-C3F9-4170-B72B-ABCF843E3CE2}" type="sibTrans" cxnId="{6F7AFF4F-F621-4FA1-ABEB-25BF48696C06}">
      <dgm:prSet/>
      <dgm:spPr/>
      <dgm:t>
        <a:bodyPr/>
        <a:lstStyle/>
        <a:p>
          <a:endParaRPr lang="ru-RU"/>
        </a:p>
      </dgm:t>
    </dgm:pt>
    <dgm:pt modelId="{D8DFF5B5-FA89-448D-8A63-2341AE0033EB}">
      <dgm:prSet phldrT="[Текст]" custT="1"/>
      <dgm:spPr/>
      <dgm:t>
        <a:bodyPr/>
        <a:lstStyle/>
        <a:p>
          <a:r>
            <a:rPr lang="uk-UA" sz="2800" dirty="0" smtClean="0">
              <a:solidFill>
                <a:srgbClr val="FF0000"/>
              </a:solidFill>
            </a:rPr>
            <a:t>Біологічний</a:t>
          </a:r>
          <a:endParaRPr lang="ru-RU" sz="2800" dirty="0">
            <a:solidFill>
              <a:srgbClr val="FF0000"/>
            </a:solidFill>
          </a:endParaRPr>
        </a:p>
      </dgm:t>
    </dgm:pt>
    <dgm:pt modelId="{6525C0E7-DA0C-453E-96DD-49F684F15C17}" type="parTrans" cxnId="{45AE3C2C-BAD9-4466-9982-0F56D4D343AF}">
      <dgm:prSet/>
      <dgm:spPr/>
      <dgm:t>
        <a:bodyPr/>
        <a:lstStyle/>
        <a:p>
          <a:endParaRPr lang="ru-RU"/>
        </a:p>
      </dgm:t>
    </dgm:pt>
    <dgm:pt modelId="{9B2B90C1-0FBB-4914-987B-8513489406F5}" type="sibTrans" cxnId="{45AE3C2C-BAD9-4466-9982-0F56D4D343AF}">
      <dgm:prSet/>
      <dgm:spPr/>
      <dgm:t>
        <a:bodyPr/>
        <a:lstStyle/>
        <a:p>
          <a:endParaRPr lang="ru-RU"/>
        </a:p>
      </dgm:t>
    </dgm:pt>
    <dgm:pt modelId="{B3745EB3-207E-4E18-A74A-35B95C50DD1D}" type="pres">
      <dgm:prSet presAssocID="{C4FED8AB-8636-4128-B1DC-43AC7E075CA0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CF5CE10-F450-434B-BFE7-81C71308956E}" type="pres">
      <dgm:prSet presAssocID="{C4FED8AB-8636-4128-B1DC-43AC7E075CA0}" presName="triangle1" presStyleLbl="node1" presStyleIdx="0" presStyleCnt="4" custLinFactNeighborX="-154" custLinFactNeighborY="39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28596F-4EF6-4D92-B4CF-FD9A0F38AF31}" type="pres">
      <dgm:prSet presAssocID="{C4FED8AB-8636-4128-B1DC-43AC7E075CA0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69FBF2-7852-4A63-87B9-BF43D820056A}" type="pres">
      <dgm:prSet presAssocID="{C4FED8AB-8636-4128-B1DC-43AC7E075CA0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770320-5CAA-4425-B371-ACF8A4C06CA0}" type="pres">
      <dgm:prSet presAssocID="{C4FED8AB-8636-4128-B1DC-43AC7E075CA0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C14DAF-4184-487B-9F96-23111CB146B3}" type="presOf" srcId="{C4FED8AB-8636-4128-B1DC-43AC7E075CA0}" destId="{B3745EB3-207E-4E18-A74A-35B95C50DD1D}" srcOrd="0" destOrd="0" presId="urn:microsoft.com/office/officeart/2005/8/layout/pyramid4"/>
    <dgm:cxn modelId="{26547764-E8EC-4D62-8BF7-1B451968C15B}" type="presOf" srcId="{EB28BE69-D481-4220-86C4-FAC1C1E582C6}" destId="{F669FBF2-7852-4A63-87B9-BF43D820056A}" srcOrd="0" destOrd="0" presId="urn:microsoft.com/office/officeart/2005/8/layout/pyramid4"/>
    <dgm:cxn modelId="{0B7611EB-0E91-4C94-8D79-9CC7A6D62C6B}" srcId="{C4FED8AB-8636-4128-B1DC-43AC7E075CA0}" destId="{6C92F1FE-93FB-4CB9-B305-30F243ED3B77}" srcOrd="1" destOrd="0" parTransId="{424136C8-5F87-4307-AC7D-93ABFC0D0736}" sibTransId="{1479B63F-6281-4AE0-B50F-62E59933A527}"/>
    <dgm:cxn modelId="{DA191E88-19C9-4E2D-9DE0-76D9F3321742}" srcId="{C4FED8AB-8636-4128-B1DC-43AC7E075CA0}" destId="{1E996DC6-9ED3-4CE2-ABA1-DE18C9D9E60E}" srcOrd="0" destOrd="0" parTransId="{D8902D73-A41A-4240-8EC6-7561CA55FE5D}" sibTransId="{49E6711A-D81C-443D-8792-560CC1432DBF}"/>
    <dgm:cxn modelId="{6DB4576F-8C01-47D4-B154-FF83C046F9BB}" type="presOf" srcId="{1E996DC6-9ED3-4CE2-ABA1-DE18C9D9E60E}" destId="{7CF5CE10-F450-434B-BFE7-81C71308956E}" srcOrd="0" destOrd="0" presId="urn:microsoft.com/office/officeart/2005/8/layout/pyramid4"/>
    <dgm:cxn modelId="{6F7AFF4F-F621-4FA1-ABEB-25BF48696C06}" srcId="{C4FED8AB-8636-4128-B1DC-43AC7E075CA0}" destId="{EB28BE69-D481-4220-86C4-FAC1C1E582C6}" srcOrd="2" destOrd="0" parTransId="{9C7A9080-4543-4E65-8700-22E78B052537}" sibTransId="{087E0418-C3F9-4170-B72B-ABCF843E3CE2}"/>
    <dgm:cxn modelId="{5B3836FC-452F-4B86-A231-6FCCEB66617E}" type="presOf" srcId="{6C92F1FE-93FB-4CB9-B305-30F243ED3B77}" destId="{F328596F-4EF6-4D92-B4CF-FD9A0F38AF31}" srcOrd="0" destOrd="0" presId="urn:microsoft.com/office/officeart/2005/8/layout/pyramid4"/>
    <dgm:cxn modelId="{45AE3C2C-BAD9-4466-9982-0F56D4D343AF}" srcId="{C4FED8AB-8636-4128-B1DC-43AC7E075CA0}" destId="{D8DFF5B5-FA89-448D-8A63-2341AE0033EB}" srcOrd="3" destOrd="0" parTransId="{6525C0E7-DA0C-453E-96DD-49F684F15C17}" sibTransId="{9B2B90C1-0FBB-4914-987B-8513489406F5}"/>
    <dgm:cxn modelId="{67E77DBD-2B4D-41E8-BA48-E07E1645949C}" type="presOf" srcId="{D8DFF5B5-FA89-448D-8A63-2341AE0033EB}" destId="{A4770320-5CAA-4425-B371-ACF8A4C06CA0}" srcOrd="0" destOrd="0" presId="urn:microsoft.com/office/officeart/2005/8/layout/pyramid4"/>
    <dgm:cxn modelId="{0A4FD399-F139-408E-89B2-4CF6A5131284}" type="presParOf" srcId="{B3745EB3-207E-4E18-A74A-35B95C50DD1D}" destId="{7CF5CE10-F450-434B-BFE7-81C71308956E}" srcOrd="0" destOrd="0" presId="urn:microsoft.com/office/officeart/2005/8/layout/pyramid4"/>
    <dgm:cxn modelId="{DD34B2BE-FE0B-4A6E-B3F6-59BC5F060AD0}" type="presParOf" srcId="{B3745EB3-207E-4E18-A74A-35B95C50DD1D}" destId="{F328596F-4EF6-4D92-B4CF-FD9A0F38AF31}" srcOrd="1" destOrd="0" presId="urn:microsoft.com/office/officeart/2005/8/layout/pyramid4"/>
    <dgm:cxn modelId="{A9B791A6-69D9-4899-9236-01FA0C1A387E}" type="presParOf" srcId="{B3745EB3-207E-4E18-A74A-35B95C50DD1D}" destId="{F669FBF2-7852-4A63-87B9-BF43D820056A}" srcOrd="2" destOrd="0" presId="urn:microsoft.com/office/officeart/2005/8/layout/pyramid4"/>
    <dgm:cxn modelId="{F537837F-8181-4E5D-B0B1-80462539772C}" type="presParOf" srcId="{B3745EB3-207E-4E18-A74A-35B95C50DD1D}" destId="{A4770320-5CAA-4425-B371-ACF8A4C06CA0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F5CE10-F450-434B-BFE7-81C71308956E}">
      <dsp:nvSpPr>
        <dsp:cNvPr id="0" name=""/>
        <dsp:cNvSpPr/>
      </dsp:nvSpPr>
      <dsp:spPr>
        <a:xfrm>
          <a:off x="2119304" y="103169"/>
          <a:ext cx="2587636" cy="258763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rgbClr val="FF0000"/>
              </a:solidFill>
            </a:rPr>
            <a:t>Агротехнічний</a:t>
          </a:r>
          <a:endParaRPr lang="ru-RU" sz="2000" kern="1200" dirty="0">
            <a:solidFill>
              <a:srgbClr val="FF0000"/>
            </a:solidFill>
          </a:endParaRPr>
        </a:p>
      </dsp:txBody>
      <dsp:txXfrm>
        <a:off x="2119304" y="103169"/>
        <a:ext cx="2587636" cy="2587636"/>
      </dsp:txXfrm>
    </dsp:sp>
    <dsp:sp modelId="{F328596F-4EF6-4D92-B4CF-FD9A0F38AF31}">
      <dsp:nvSpPr>
        <dsp:cNvPr id="0" name=""/>
        <dsp:cNvSpPr/>
      </dsp:nvSpPr>
      <dsp:spPr>
        <a:xfrm>
          <a:off x="829470" y="2587636"/>
          <a:ext cx="2587636" cy="258763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FF0000"/>
              </a:solidFill>
            </a:rPr>
            <a:t>Механічний</a:t>
          </a:r>
          <a:endParaRPr lang="ru-RU" sz="2400" kern="1200" dirty="0">
            <a:solidFill>
              <a:srgbClr val="FF0000"/>
            </a:solidFill>
          </a:endParaRPr>
        </a:p>
      </dsp:txBody>
      <dsp:txXfrm>
        <a:off x="829470" y="2587636"/>
        <a:ext cx="2587636" cy="2587636"/>
      </dsp:txXfrm>
    </dsp:sp>
    <dsp:sp modelId="{F669FBF2-7852-4A63-87B9-BF43D820056A}">
      <dsp:nvSpPr>
        <dsp:cNvPr id="0" name=""/>
        <dsp:cNvSpPr/>
      </dsp:nvSpPr>
      <dsp:spPr>
        <a:xfrm rot="10800000">
          <a:off x="2123288" y="2587636"/>
          <a:ext cx="2587636" cy="258763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rgbClr val="FF0000"/>
              </a:solidFill>
            </a:rPr>
            <a:t>Хімічний</a:t>
          </a:r>
          <a:endParaRPr lang="ru-RU" sz="2000" kern="1200" dirty="0">
            <a:solidFill>
              <a:srgbClr val="FF0000"/>
            </a:solidFill>
          </a:endParaRPr>
        </a:p>
      </dsp:txBody>
      <dsp:txXfrm rot="10800000">
        <a:off x="2123288" y="2587636"/>
        <a:ext cx="2587636" cy="2587636"/>
      </dsp:txXfrm>
    </dsp:sp>
    <dsp:sp modelId="{A4770320-5CAA-4425-B371-ACF8A4C06CA0}">
      <dsp:nvSpPr>
        <dsp:cNvPr id="0" name=""/>
        <dsp:cNvSpPr/>
      </dsp:nvSpPr>
      <dsp:spPr>
        <a:xfrm>
          <a:off x="3417107" y="2587636"/>
          <a:ext cx="2587636" cy="258763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rgbClr val="FF0000"/>
              </a:solidFill>
            </a:rPr>
            <a:t>Біологічний</a:t>
          </a:r>
          <a:endParaRPr lang="ru-RU" sz="2800" kern="1200" dirty="0">
            <a:solidFill>
              <a:srgbClr val="FF0000"/>
            </a:solidFill>
          </a:endParaRPr>
        </a:p>
      </dsp:txBody>
      <dsp:txXfrm>
        <a:off x="3417107" y="2587636"/>
        <a:ext cx="2587636" cy="25876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05.06.2014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28604"/>
            <a:ext cx="8458200" cy="2428892"/>
          </a:xfrm>
        </p:spPr>
        <p:txBody>
          <a:bodyPr>
            <a:normAutofit/>
          </a:bodyPr>
          <a:lstStyle/>
          <a:p>
            <a:r>
              <a:rPr lang="ru-RU" sz="4800" b="1" dirty="0" err="1" smtClean="0"/>
              <a:t>Біологічні</a:t>
            </a:r>
            <a:r>
              <a:rPr lang="ru-RU" sz="4800" b="1" dirty="0" smtClean="0"/>
              <a:t> </a:t>
            </a:r>
            <a:r>
              <a:rPr lang="ru-RU" sz="4800" b="1" dirty="0" err="1" smtClean="0"/>
              <a:t>методи</a:t>
            </a:r>
            <a:r>
              <a:rPr lang="ru-RU" sz="4800" b="1" dirty="0" smtClean="0"/>
              <a:t> </a:t>
            </a:r>
            <a:r>
              <a:rPr lang="ru-RU" sz="4800" b="1" dirty="0" err="1" smtClean="0"/>
              <a:t>боротьби</a:t>
            </a:r>
            <a:r>
              <a:rPr lang="ru-RU" sz="4800" b="1" dirty="0" smtClean="0"/>
              <a:t> </a:t>
            </a:r>
            <a:r>
              <a:rPr lang="ru-RU" sz="4800" b="1" dirty="0" err="1" smtClean="0"/>
              <a:t>зі</a:t>
            </a:r>
            <a:r>
              <a:rPr lang="ru-RU" sz="4800" b="1" dirty="0" smtClean="0"/>
              <a:t> </a:t>
            </a:r>
            <a:r>
              <a:rPr lang="ru-RU" sz="4800" b="1" dirty="0" err="1" smtClean="0"/>
              <a:t>шкідниками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388" y="3886200"/>
            <a:ext cx="2409812" cy="2114568"/>
          </a:xfrm>
        </p:spPr>
        <p:txBody>
          <a:bodyPr>
            <a:normAutofit/>
          </a:bodyPr>
          <a:lstStyle/>
          <a:p>
            <a:r>
              <a:rPr lang="ru-RU" sz="1800" dirty="0" err="1" smtClean="0"/>
              <a:t>Підготувала</a:t>
            </a:r>
            <a:endParaRPr lang="ru-RU" sz="1800" dirty="0" smtClean="0"/>
          </a:p>
          <a:p>
            <a:r>
              <a:rPr lang="uk-UA" sz="1800" dirty="0" smtClean="0"/>
              <a:t>Учениця </a:t>
            </a:r>
            <a:r>
              <a:rPr lang="uk-UA" sz="1800" smtClean="0"/>
              <a:t>22 </a:t>
            </a:r>
            <a:r>
              <a:rPr lang="uk-UA" sz="1800" smtClean="0"/>
              <a:t>групи</a:t>
            </a:r>
            <a:endParaRPr lang="uk-UA" sz="1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Поняття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живих</a:t>
            </a:r>
            <a:r>
              <a:rPr lang="ru-RU" dirty="0" smtClean="0"/>
              <a:t> </a:t>
            </a:r>
            <a:r>
              <a:rPr lang="ru-RU" dirty="0" err="1" smtClean="0"/>
              <a:t>організмів</a:t>
            </a:r>
            <a:r>
              <a:rPr lang="ru-RU" dirty="0" smtClean="0"/>
              <a:t> для </a:t>
            </a:r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повного</a:t>
            </a:r>
            <a:r>
              <a:rPr lang="ru-RU" dirty="0" smtClean="0"/>
              <a:t> </a:t>
            </a:r>
            <a:r>
              <a:rPr lang="ru-RU" dirty="0" err="1" smtClean="0"/>
              <a:t>усунення</a:t>
            </a:r>
            <a:r>
              <a:rPr lang="ru-RU" dirty="0" smtClean="0"/>
              <a:t> </a:t>
            </a:r>
            <a:r>
              <a:rPr lang="ru-RU" dirty="0" err="1" smtClean="0"/>
              <a:t>шкоди</a:t>
            </a:r>
            <a:r>
              <a:rPr lang="ru-RU" dirty="0" smtClean="0"/>
              <a:t>, яку </a:t>
            </a:r>
            <a:r>
              <a:rPr lang="ru-RU" dirty="0" err="1" smtClean="0"/>
              <a:t>наносять</a:t>
            </a:r>
            <a:r>
              <a:rPr lang="ru-RU" dirty="0" smtClean="0"/>
              <a:t> </a:t>
            </a:r>
            <a:r>
              <a:rPr lang="ru-RU" dirty="0" err="1" smtClean="0"/>
              <a:t>шкідники</a:t>
            </a:r>
            <a:r>
              <a:rPr lang="ru-RU" dirty="0" smtClean="0"/>
              <a:t> </a:t>
            </a:r>
            <a:r>
              <a:rPr lang="ru-RU" dirty="0" err="1" smtClean="0"/>
              <a:t>тваринам</a:t>
            </a:r>
            <a:r>
              <a:rPr lang="ru-RU" dirty="0" smtClean="0"/>
              <a:t>, </a:t>
            </a:r>
            <a:r>
              <a:rPr lang="ru-RU" dirty="0" err="1" smtClean="0"/>
              <a:t>людині</a:t>
            </a:r>
            <a:r>
              <a:rPr lang="ru-RU" dirty="0" smtClean="0"/>
              <a:t>, </a:t>
            </a:r>
            <a:r>
              <a:rPr lang="ru-RU" dirty="0" err="1" smtClean="0"/>
              <a:t>сільськогосподарським</a:t>
            </a:r>
            <a:r>
              <a:rPr lang="ru-RU" dirty="0" smtClean="0"/>
              <a:t> культурам. </a:t>
            </a:r>
            <a:endParaRPr lang="ru-RU" dirty="0"/>
          </a:p>
        </p:txBody>
      </p:sp>
      <p:pic>
        <p:nvPicPr>
          <p:cNvPr id="1026" name="Picture 2" descr="C:\Documents and Settings\User\Рабочий стол\67_3wodqamm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3714752"/>
            <a:ext cx="3092441" cy="2319331"/>
          </a:xfrm>
          <a:prstGeom prst="rect">
            <a:avLst/>
          </a:prstGeom>
          <a:noFill/>
        </p:spPr>
      </p:pic>
      <p:pic>
        <p:nvPicPr>
          <p:cNvPr id="1027" name="Picture 3" descr="C:\Documents and Settings\User\Рабочий стол\30c8a882e36e43f1c19d6e95e21c84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857628"/>
            <a:ext cx="3218544" cy="26542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Методи боротьби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524000" y="1397000"/>
          <a:ext cx="6834214" cy="517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5" name="Picture 3" descr="C:\Documents and Settings\User\Рабочий стол\narodnye-metody-borby-s-vrediteljami_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20" y="1571612"/>
            <a:ext cx="3184659" cy="2271723"/>
          </a:xfrm>
          <a:prstGeom prst="rect">
            <a:avLst/>
          </a:prstGeom>
          <a:noFill/>
        </p:spPr>
      </p:pic>
      <p:pic>
        <p:nvPicPr>
          <p:cNvPr id="3076" name="Picture 4" descr="C:\Documents and Settings\User\Рабочий стол\b-00028117-a-00007351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929322" y="357166"/>
            <a:ext cx="2857500" cy="1905000"/>
          </a:xfrm>
          <a:prstGeom prst="rect">
            <a:avLst/>
          </a:prstGeom>
          <a:noFill/>
        </p:spPr>
      </p:pic>
      <p:pic>
        <p:nvPicPr>
          <p:cNvPr id="1026" name="Picture 2" descr="C:\Documents and Settings\User\Рабочий стол\images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507952" y="2643182"/>
            <a:ext cx="2250297" cy="16430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Біологічні види  боротьби: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28802"/>
            <a:ext cx="5338770" cy="4525963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комах,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шкідниками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паразитами.</a:t>
            </a:r>
          </a:p>
          <a:p>
            <a:r>
              <a:rPr lang="uk-UA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патогенних</a:t>
            </a:r>
            <a:r>
              <a:rPr lang="ru-RU" dirty="0" smtClean="0"/>
              <a:t> </a:t>
            </a:r>
            <a:r>
              <a:rPr lang="ru-RU" dirty="0" err="1" smtClean="0"/>
              <a:t>мікроорганізмів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характеризуються</a:t>
            </a:r>
            <a:r>
              <a:rPr lang="ru-RU" dirty="0" smtClean="0"/>
              <a:t> </a:t>
            </a:r>
            <a:r>
              <a:rPr lang="ru-RU" dirty="0" err="1" smtClean="0"/>
              <a:t>вибірковою</a:t>
            </a:r>
            <a:r>
              <a:rPr lang="ru-RU" dirty="0" smtClean="0"/>
              <a:t> </a:t>
            </a:r>
            <a:r>
              <a:rPr lang="ru-RU" dirty="0" err="1" smtClean="0"/>
              <a:t>здатністю</a:t>
            </a:r>
            <a:r>
              <a:rPr lang="ru-RU" dirty="0" smtClean="0"/>
              <a:t>. </a:t>
            </a:r>
          </a:p>
          <a:p>
            <a:r>
              <a:rPr lang="uk-UA" dirty="0" smtClean="0"/>
              <a:t> </a:t>
            </a:r>
            <a:r>
              <a:rPr lang="ru-RU" dirty="0" err="1" smtClean="0"/>
              <a:t>Автоцидний</a:t>
            </a:r>
            <a:r>
              <a:rPr lang="ru-RU" dirty="0" smtClean="0"/>
              <a:t>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у </a:t>
            </a:r>
            <a:r>
              <a:rPr lang="ru-RU" dirty="0" err="1" smtClean="0"/>
              <a:t>розведенні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розповсюдженні</a:t>
            </a:r>
            <a:r>
              <a:rPr lang="ru-RU" dirty="0" smtClean="0"/>
              <a:t> </a:t>
            </a:r>
            <a:r>
              <a:rPr lang="ru-RU" dirty="0" err="1" smtClean="0"/>
              <a:t>стерильних</a:t>
            </a:r>
            <a:r>
              <a:rPr lang="ru-RU" dirty="0" smtClean="0"/>
              <a:t> </a:t>
            </a:r>
            <a:r>
              <a:rPr lang="ru-RU" dirty="0" err="1" smtClean="0"/>
              <a:t>особин</a:t>
            </a:r>
            <a:r>
              <a:rPr lang="ru-RU" dirty="0" smtClean="0"/>
              <a:t> </a:t>
            </a:r>
            <a:r>
              <a:rPr lang="ru-RU" dirty="0" err="1" smtClean="0"/>
              <a:t>які</a:t>
            </a:r>
            <a:r>
              <a:rPr lang="ru-RU" dirty="0" smtClean="0"/>
              <a:t>, </a:t>
            </a:r>
            <a:r>
              <a:rPr lang="ru-RU" dirty="0" err="1" smtClean="0"/>
              <a:t>копулюючись</a:t>
            </a:r>
            <a:r>
              <a:rPr lang="ru-RU" dirty="0" smtClean="0"/>
              <a:t>, </a:t>
            </a:r>
            <a:r>
              <a:rPr lang="ru-RU" dirty="0" err="1" smtClean="0"/>
              <a:t>залишають</a:t>
            </a:r>
            <a:r>
              <a:rPr lang="ru-RU" dirty="0" smtClean="0"/>
              <a:t> самок </a:t>
            </a:r>
            <a:r>
              <a:rPr lang="ru-RU" dirty="0" err="1" smtClean="0"/>
              <a:t>стерильними</a:t>
            </a:r>
            <a:r>
              <a:rPr lang="ru-RU" dirty="0" smtClean="0"/>
              <a:t>. </a:t>
            </a:r>
            <a:endParaRPr lang="ru-RU" dirty="0"/>
          </a:p>
        </p:txBody>
      </p:sp>
      <p:pic>
        <p:nvPicPr>
          <p:cNvPr id="2052" name="Picture 4" descr="C:\Documents and Settings\User\Рабочий стол\1272684870_karpo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4340" y="1142984"/>
            <a:ext cx="2567719" cy="2928958"/>
          </a:xfrm>
          <a:prstGeom prst="rect">
            <a:avLst/>
          </a:prstGeom>
          <a:noFill/>
        </p:spPr>
      </p:pic>
      <p:pic>
        <p:nvPicPr>
          <p:cNvPr id="2054" name="Picture 6" descr="C:\Documents and Settings\User\Рабочий стол\vrediteli-sadovyh-rastenij-i-metody-borby-s-nimi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4572008"/>
            <a:ext cx="2157409" cy="17419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</TotalTime>
  <Words>80</Words>
  <Application>Microsoft Office PowerPoint</Application>
  <PresentationFormat>Экран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Трек</vt:lpstr>
      <vt:lpstr>Біологічні методи боротьби зі шкідниками </vt:lpstr>
      <vt:lpstr>Поняття</vt:lpstr>
      <vt:lpstr>Методи боротьби</vt:lpstr>
      <vt:lpstr>Біологічні види  боротьби: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Біологічні методи боротьби зі шкідниками </dc:title>
  <cp:lastModifiedBy>User</cp:lastModifiedBy>
  <cp:revision>6</cp:revision>
  <dcterms:modified xsi:type="dcterms:W3CDTF">2014-06-05T13:38:10Z</dcterms:modified>
</cp:coreProperties>
</file>