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5.jpg"/><Relationship Id="rId3" Type="http://schemas.openxmlformats.org/officeDocument/2006/relationships/image" Target="../media/image23.jpeg"/><Relationship Id="rId7" Type="http://schemas.openxmlformats.org/officeDocument/2006/relationships/image" Target="../media/image18.jpg"/><Relationship Id="rId12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5.jpg"/><Relationship Id="rId4" Type="http://schemas.openxmlformats.org/officeDocument/2006/relationships/image" Target="../media/image19.jpg"/><Relationship Id="rId9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r="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463552"/>
          </a:xfrm>
        </p:spPr>
        <p:txBody>
          <a:bodyPr/>
          <a:lstStyle/>
          <a:p>
            <a:pPr algn="ctr"/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689336"/>
          </a:xfrm>
        </p:spPr>
        <p:txBody>
          <a:bodyPr/>
          <a:lstStyle/>
          <a:p>
            <a:r>
              <a:rPr lang="uk-UA" dirty="0" smtClean="0"/>
              <a:t>Виконала:</a:t>
            </a:r>
            <a:br>
              <a:rPr lang="uk-UA" dirty="0" smtClean="0"/>
            </a:br>
            <a:r>
              <a:rPr lang="uk-UA" dirty="0" smtClean="0"/>
              <a:t>учениця 11-а класу</a:t>
            </a:r>
          </a:p>
          <a:p>
            <a:r>
              <a:rPr lang="uk-UA" dirty="0" smtClean="0"/>
              <a:t>Української ЗОШ </a:t>
            </a:r>
            <a:r>
              <a:rPr lang="en-US" dirty="0" smtClean="0"/>
              <a:t>I-III</a:t>
            </a:r>
            <a:r>
              <a:rPr lang="uk-UA" dirty="0"/>
              <a:t> </a:t>
            </a:r>
            <a:r>
              <a:rPr lang="uk-UA" dirty="0" smtClean="0"/>
              <a:t>ступенів №1</a:t>
            </a:r>
          </a:p>
          <a:p>
            <a:r>
              <a:rPr lang="uk-UA" dirty="0" smtClean="0"/>
              <a:t>Шершень Ангеліна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7848872" cy="396044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Токсикоманія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зловживання</a:t>
            </a:r>
            <a:r>
              <a:rPr lang="ru-RU" dirty="0"/>
              <a:t>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лікарськими</a:t>
            </a:r>
            <a:r>
              <a:rPr lang="ru-RU" dirty="0"/>
              <a:t> препаратами і в тому </a:t>
            </a:r>
            <a:r>
              <a:rPr lang="ru-RU" dirty="0" err="1"/>
              <a:t>числі</a:t>
            </a:r>
            <a:r>
              <a:rPr lang="ru-RU" dirty="0"/>
              <a:t> продуктами </a:t>
            </a:r>
            <a:r>
              <a:rPr lang="ru-RU" dirty="0" err="1"/>
              <a:t>побутової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</a:t>
            </a:r>
            <a:r>
              <a:rPr lang="ru-RU" dirty="0" err="1"/>
              <a:t>токсичну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(при </a:t>
            </a:r>
            <a:r>
              <a:rPr lang="ru-RU" dirty="0" err="1"/>
              <a:t>передозуванні</a:t>
            </a:r>
            <a:r>
              <a:rPr lang="ru-RU" dirty="0"/>
              <a:t>)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психотропні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і </a:t>
            </a:r>
            <a:r>
              <a:rPr lang="ru-RU" dirty="0" err="1"/>
              <a:t>снодійні</a:t>
            </a:r>
            <a:r>
              <a:rPr lang="ru-RU" dirty="0"/>
              <a:t>. До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побутової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токсичну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,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розчинників</a:t>
            </a:r>
            <a:r>
              <a:rPr lang="ru-RU" dirty="0"/>
              <a:t>. </a:t>
            </a:r>
            <a:r>
              <a:rPr lang="ru-RU" dirty="0" err="1"/>
              <a:t>Психотропні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як правило,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повільно</a:t>
            </a:r>
            <a:r>
              <a:rPr lang="ru-RU" dirty="0"/>
              <a:t> і </a:t>
            </a:r>
            <a:r>
              <a:rPr lang="ru-RU" dirty="0" err="1"/>
              <a:t>звикання</a:t>
            </a:r>
            <a:r>
              <a:rPr lang="ru-RU" dirty="0"/>
              <a:t> до них </a:t>
            </a:r>
            <a:r>
              <a:rPr lang="ru-RU" dirty="0" err="1"/>
              <a:t>незначно</a:t>
            </a:r>
            <a:r>
              <a:rPr lang="ru-RU" dirty="0"/>
              <a:t>. </a:t>
            </a:r>
            <a:r>
              <a:rPr lang="ru-RU" dirty="0" err="1"/>
              <a:t>Токсичні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побутової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і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гостру</a:t>
            </a:r>
            <a:r>
              <a:rPr lang="ru-RU" dirty="0"/>
              <a:t> </a:t>
            </a:r>
            <a:r>
              <a:rPr lang="ru-RU" dirty="0" err="1"/>
              <a:t>реакцію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значними</a:t>
            </a:r>
            <a:r>
              <a:rPr lang="ru-RU" dirty="0"/>
              <a:t> </a:t>
            </a:r>
            <a:r>
              <a:rPr lang="ru-RU" dirty="0" err="1"/>
              <a:t>порушеннями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r="8882"/>
          <a:stretch/>
        </p:blipFill>
        <p:spPr>
          <a:xfrm>
            <a:off x="677610" y="3912590"/>
            <a:ext cx="3278515" cy="26228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5364" r="16401" b="5364"/>
          <a:stretch/>
        </p:blipFill>
        <p:spPr>
          <a:xfrm>
            <a:off x="4355976" y="3912590"/>
            <a:ext cx="3226462" cy="262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7848872" cy="424847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Алкоголізм</a:t>
            </a:r>
            <a:r>
              <a:rPr lang="ru-RU" dirty="0"/>
              <a:t> - </a:t>
            </a:r>
            <a:r>
              <a:rPr lang="ru-RU" dirty="0" err="1"/>
              <a:t>Захворювання</a:t>
            </a:r>
            <a:r>
              <a:rPr lang="ru-RU" dirty="0"/>
              <a:t>,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</a:t>
            </a:r>
            <a:r>
              <a:rPr lang="ru-RU" dirty="0" err="1"/>
              <a:t>систематичне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алкогольних</a:t>
            </a:r>
            <a:r>
              <a:rPr lang="ru-RU" dirty="0"/>
              <a:t> </a:t>
            </a:r>
            <a:r>
              <a:rPr lang="ru-RU" dirty="0" err="1"/>
              <a:t>напоїв</a:t>
            </a:r>
            <a:r>
              <a:rPr lang="ru-RU" dirty="0"/>
              <a:t>.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патологічним</a:t>
            </a:r>
            <a:r>
              <a:rPr lang="ru-RU" dirty="0"/>
              <a:t> потягом до </a:t>
            </a:r>
            <a:r>
              <a:rPr lang="ru-RU" dirty="0" err="1"/>
              <a:t>спиртних</a:t>
            </a:r>
            <a:r>
              <a:rPr lang="ru-RU" dirty="0"/>
              <a:t> </a:t>
            </a:r>
            <a:r>
              <a:rPr lang="ru-RU" dirty="0" err="1"/>
              <a:t>напоїв</a:t>
            </a:r>
            <a:r>
              <a:rPr lang="ru-RU" dirty="0"/>
              <a:t> і </a:t>
            </a:r>
            <a:r>
              <a:rPr lang="ru-RU" dirty="0" err="1"/>
              <a:t>поступовим</a:t>
            </a:r>
            <a:r>
              <a:rPr lang="ru-RU" dirty="0"/>
              <a:t> </a:t>
            </a:r>
            <a:r>
              <a:rPr lang="ru-RU" dirty="0" err="1"/>
              <a:t>занепадом</a:t>
            </a:r>
            <a:r>
              <a:rPr lang="ru-RU" dirty="0"/>
              <a:t> </a:t>
            </a:r>
            <a:r>
              <a:rPr lang="ru-RU" dirty="0" err="1"/>
              <a:t>психічної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(алкогольною </a:t>
            </a:r>
            <a:r>
              <a:rPr lang="ru-RU" dirty="0" err="1"/>
              <a:t>деградацією</a:t>
            </a:r>
            <a:r>
              <a:rPr lang="ru-RU" dirty="0"/>
              <a:t>).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психічних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, </a:t>
            </a:r>
            <a:r>
              <a:rPr lang="ru-RU" dirty="0" err="1"/>
              <a:t>відбуваються</a:t>
            </a:r>
            <a:r>
              <a:rPr lang="ru-RU" dirty="0"/>
              <a:t> і </a:t>
            </a:r>
            <a:r>
              <a:rPr lang="ru-RU" dirty="0" err="1"/>
              <a:t>фізичні</a:t>
            </a:r>
            <a:r>
              <a:rPr lang="ru-RU" dirty="0"/>
              <a:t>: </a:t>
            </a:r>
            <a:r>
              <a:rPr lang="ru-RU" dirty="0" err="1"/>
              <a:t>хворі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кволими</a:t>
            </a:r>
            <a:r>
              <a:rPr lang="ru-RU" dirty="0"/>
              <a:t>, </a:t>
            </a:r>
            <a:r>
              <a:rPr lang="ru-RU" dirty="0" err="1"/>
              <a:t>малоініціативними</a:t>
            </a:r>
            <a:r>
              <a:rPr lang="ru-RU" dirty="0"/>
              <a:t>, у них </a:t>
            </a:r>
            <a:r>
              <a:rPr lang="ru-RU" dirty="0" err="1"/>
              <a:t>зникає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до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порушується</a:t>
            </a:r>
            <a:r>
              <a:rPr lang="ru-RU" dirty="0"/>
              <a:t> </a:t>
            </a:r>
            <a:r>
              <a:rPr lang="ru-RU" dirty="0" err="1"/>
              <a:t>нічний</a:t>
            </a:r>
            <a:r>
              <a:rPr lang="ru-RU" dirty="0"/>
              <a:t> сон,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шлунково-кишкового</a:t>
            </a:r>
            <a:r>
              <a:rPr lang="ru-RU" dirty="0"/>
              <a:t> тракту (ГАСТРИТ, </a:t>
            </a:r>
            <a:r>
              <a:rPr lang="ru-RU" dirty="0" err="1"/>
              <a:t>коліт</a:t>
            </a:r>
            <a:r>
              <a:rPr lang="ru-RU" dirty="0"/>
              <a:t>, </a:t>
            </a:r>
            <a:r>
              <a:rPr lang="ru-RU" dirty="0" err="1"/>
              <a:t>цироз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), </a:t>
            </a:r>
            <a:r>
              <a:rPr lang="ru-RU" dirty="0" err="1"/>
              <a:t>настають</a:t>
            </a:r>
            <a:r>
              <a:rPr lang="ru-RU" dirty="0"/>
              <a:t> </a:t>
            </a:r>
            <a:r>
              <a:rPr lang="ru-RU" dirty="0" err="1"/>
              <a:t>розлади</a:t>
            </a:r>
            <a:r>
              <a:rPr lang="ru-RU" dirty="0"/>
              <a:t> </a:t>
            </a:r>
            <a:r>
              <a:rPr lang="ru-RU" dirty="0" err="1"/>
              <a:t>серцево-судинної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статева</a:t>
            </a:r>
            <a:r>
              <a:rPr lang="ru-RU" dirty="0"/>
              <a:t> </a:t>
            </a:r>
            <a:r>
              <a:rPr lang="ru-RU" dirty="0" err="1"/>
              <a:t>слабкість</a:t>
            </a:r>
            <a:r>
              <a:rPr lang="ru-RU" dirty="0"/>
              <a:t> та </a:t>
            </a:r>
            <a:r>
              <a:rPr lang="ru-RU" dirty="0" err="1"/>
              <a:t>інше</a:t>
            </a:r>
            <a:r>
              <a:rPr lang="ru-RU" dirty="0"/>
              <a:t>. </a:t>
            </a:r>
            <a:r>
              <a:rPr lang="ru-RU" dirty="0" err="1"/>
              <a:t>Алкоголізм</a:t>
            </a:r>
            <a:r>
              <a:rPr lang="ru-RU" dirty="0"/>
              <a:t>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є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побутового</a:t>
            </a:r>
            <a:r>
              <a:rPr lang="ru-RU" dirty="0"/>
              <a:t> </a:t>
            </a:r>
            <a:r>
              <a:rPr lang="ru-RU" dirty="0" err="1"/>
              <a:t>пияцтва</a:t>
            </a:r>
            <a:r>
              <a:rPr lang="ru-RU" dirty="0"/>
              <a:t>, </a:t>
            </a:r>
            <a:r>
              <a:rPr lang="ru-RU" dirty="0" err="1"/>
              <a:t>впливу</a:t>
            </a:r>
            <a:r>
              <a:rPr lang="ru-RU" dirty="0"/>
              <a:t> ряду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мікро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в </a:t>
            </a:r>
            <a:r>
              <a:rPr lang="ru-RU" dirty="0" err="1"/>
              <a:t>поєднанні</a:t>
            </a:r>
            <a:r>
              <a:rPr lang="ru-RU" dirty="0"/>
              <a:t> з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особливостями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65103"/>
            <a:ext cx="3888432" cy="2370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7" y="4365102"/>
            <a:ext cx="3763108" cy="237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39000" cy="79208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Профілактика</a:t>
            </a:r>
            <a:r>
              <a:rPr lang="ru-RU" dirty="0"/>
              <a:t> </a:t>
            </a:r>
            <a:r>
              <a:rPr lang="ru-RU" dirty="0" err="1"/>
              <a:t>наркоманії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7704856" cy="345638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Будь-яку хворобу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запобігти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лікувати</a:t>
            </a:r>
            <a:r>
              <a:rPr lang="ru-RU" dirty="0"/>
              <a:t>. Тому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наркоманії</a:t>
            </a:r>
            <a:r>
              <a:rPr lang="ru-RU" dirty="0"/>
              <a:t> і </a:t>
            </a:r>
            <a:r>
              <a:rPr lang="ru-RU" dirty="0" err="1"/>
              <a:t>невживання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за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 є першим і </a:t>
            </a:r>
            <a:r>
              <a:rPr lang="ru-RU" dirty="0" err="1"/>
              <a:t>основним</a:t>
            </a:r>
            <a:r>
              <a:rPr lang="ru-RU" dirty="0"/>
              <a:t> способом </a:t>
            </a:r>
            <a:r>
              <a:rPr lang="ru-RU" dirty="0" err="1"/>
              <a:t>профілактики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ефективними</a:t>
            </a:r>
            <a:r>
              <a:rPr lang="ru-RU" dirty="0"/>
              <a:t> і </a:t>
            </a:r>
            <a:r>
              <a:rPr lang="ru-RU" dirty="0" err="1"/>
              <a:t>надійними</a:t>
            </a:r>
            <a:r>
              <a:rPr lang="ru-RU" dirty="0"/>
              <a:t> способами </a:t>
            </a:r>
            <a:r>
              <a:rPr lang="ru-RU" dirty="0" err="1"/>
              <a:t>зняття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r>
              <a:rPr lang="ru-RU" dirty="0"/>
              <a:t> є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творчістю</a:t>
            </a:r>
            <a:r>
              <a:rPr lang="ru-RU" dirty="0"/>
              <a:t>, </a:t>
            </a:r>
            <a:r>
              <a:rPr lang="ru-RU" dirty="0" err="1"/>
              <a:t>музикою</a:t>
            </a:r>
            <a:r>
              <a:rPr lang="ru-RU" dirty="0"/>
              <a:t>, </a:t>
            </a:r>
            <a:r>
              <a:rPr lang="ru-RU" dirty="0" err="1"/>
              <a:t>фізичною</a:t>
            </a:r>
            <a:r>
              <a:rPr lang="ru-RU" dirty="0"/>
              <a:t> культурою і спортом. Треба,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заповнена</a:t>
            </a:r>
            <a:r>
              <a:rPr lang="ru-RU" dirty="0"/>
              <a:t> </a:t>
            </a:r>
            <a:r>
              <a:rPr lang="ru-RU" dirty="0" err="1"/>
              <a:t>потрібної</a:t>
            </a:r>
            <a:r>
              <a:rPr lang="ru-RU" dirty="0"/>
              <a:t> та </a:t>
            </a:r>
            <a:r>
              <a:rPr lang="ru-RU" dirty="0" err="1"/>
              <a:t>цікавої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духовне</a:t>
            </a:r>
            <a:r>
              <a:rPr lang="ru-RU" dirty="0"/>
              <a:t> і </a:t>
            </a:r>
            <a:r>
              <a:rPr lang="ru-RU" dirty="0" err="1"/>
              <a:t>моральне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.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до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наркотичних</a:t>
            </a:r>
            <a:r>
              <a:rPr lang="ru-RU" dirty="0"/>
              <a:t> і </a:t>
            </a:r>
            <a:r>
              <a:rPr lang="ru-RU" dirty="0" err="1"/>
              <a:t>психотропних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пропаде</a:t>
            </a:r>
            <a:r>
              <a:rPr lang="ru-RU" dirty="0"/>
              <a:t>, а стимул </a:t>
            </a:r>
            <a:r>
              <a:rPr lang="ru-RU" dirty="0" err="1"/>
              <a:t>жити</a:t>
            </a:r>
            <a:r>
              <a:rPr lang="ru-RU" dirty="0"/>
              <a:t> і </a:t>
            </a:r>
            <a:r>
              <a:rPr lang="ru-RU" dirty="0" err="1"/>
              <a:t>досягати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з'явиться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653458"/>
            <a:ext cx="2000809" cy="1996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653457"/>
            <a:ext cx="2102167" cy="1996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53457"/>
            <a:ext cx="2088232" cy="199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>
          <a:xfrm>
            <a:off x="4274200" y="4285171"/>
            <a:ext cx="2147804" cy="2147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/>
        </p:blipFill>
        <p:spPr>
          <a:xfrm>
            <a:off x="6372201" y="120790"/>
            <a:ext cx="2088236" cy="20882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18500"/>
          <a:stretch/>
        </p:blipFill>
        <p:spPr>
          <a:xfrm>
            <a:off x="2195736" y="120790"/>
            <a:ext cx="2088232" cy="2088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2195736" y="2209025"/>
            <a:ext cx="2088232" cy="21197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6390473" y="2203464"/>
            <a:ext cx="2077503" cy="20993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8" r="21618"/>
          <a:stretch/>
        </p:blipFill>
        <p:spPr>
          <a:xfrm>
            <a:off x="6372200" y="4307021"/>
            <a:ext cx="2095775" cy="21259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4283968" y="120793"/>
            <a:ext cx="2088233" cy="20882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8" r="18778"/>
          <a:stretch/>
        </p:blipFill>
        <p:spPr>
          <a:xfrm>
            <a:off x="2205504" y="4302819"/>
            <a:ext cx="2078464" cy="21301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 r="12594"/>
          <a:stretch/>
        </p:blipFill>
        <p:spPr>
          <a:xfrm>
            <a:off x="107504" y="4328727"/>
            <a:ext cx="2098000" cy="21042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>
          <a:xfrm>
            <a:off x="4274200" y="2199254"/>
            <a:ext cx="2107768" cy="21077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107504" y="2209021"/>
            <a:ext cx="2088232" cy="2129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16636"/>
          <a:stretch/>
        </p:blipFill>
        <p:spPr>
          <a:xfrm>
            <a:off x="107504" y="120792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наркотики і </a:t>
            </a:r>
            <a:r>
              <a:rPr lang="ru-RU" dirty="0" err="1" smtClean="0"/>
              <a:t>наркоманія</a:t>
            </a:r>
            <a:r>
              <a:rPr lang="ru-RU" dirty="0" smtClean="0"/>
              <a:t>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Наркотики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(</a:t>
            </a:r>
            <a:r>
              <a:rPr lang="ru-RU" dirty="0" err="1"/>
              <a:t>рослинного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штучного </a:t>
            </a:r>
            <a:r>
              <a:rPr lang="ru-RU" dirty="0" err="1"/>
              <a:t>походження</a:t>
            </a:r>
            <a:r>
              <a:rPr lang="ru-RU" dirty="0"/>
              <a:t>),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наркоманії</a:t>
            </a:r>
            <a:r>
              <a:rPr lang="ru-RU" dirty="0"/>
              <a:t>. До них </a:t>
            </a:r>
            <a:r>
              <a:rPr lang="ru-RU" dirty="0" err="1"/>
              <a:t>відносять</a:t>
            </a:r>
            <a:r>
              <a:rPr lang="ru-RU" dirty="0"/>
              <a:t>: гашиш, марихуану, </a:t>
            </a:r>
            <a:r>
              <a:rPr lang="ru-RU" dirty="0" err="1"/>
              <a:t>анашу</a:t>
            </a:r>
            <a:r>
              <a:rPr lang="ru-RU" dirty="0"/>
              <a:t>, </a:t>
            </a:r>
            <a:r>
              <a:rPr lang="ru-RU" dirty="0" err="1"/>
              <a:t>кокаїн</a:t>
            </a:r>
            <a:r>
              <a:rPr lang="ru-RU" dirty="0"/>
              <a:t>, </a:t>
            </a:r>
            <a:r>
              <a:rPr lang="ru-RU" dirty="0" err="1"/>
              <a:t>героїн</a:t>
            </a:r>
            <a:r>
              <a:rPr lang="ru-RU" dirty="0"/>
              <a:t> і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err="1" smtClean="0"/>
              <a:t>Наркоманія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 з метою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психічного</a:t>
            </a:r>
            <a:r>
              <a:rPr lang="ru-RU" dirty="0"/>
              <a:t> стану. Вона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непереборним</a:t>
            </a:r>
            <a:r>
              <a:rPr lang="ru-RU" dirty="0"/>
              <a:t> </a:t>
            </a:r>
            <a:r>
              <a:rPr lang="ru-RU" dirty="0" err="1"/>
              <a:t>бажанням</a:t>
            </a:r>
            <a:r>
              <a:rPr lang="ru-RU" dirty="0"/>
              <a:t> до повторного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, </a:t>
            </a:r>
            <a:r>
              <a:rPr lang="ru-RU" dirty="0" err="1"/>
              <a:t>поступовим</a:t>
            </a:r>
            <a:r>
              <a:rPr lang="ru-RU" dirty="0"/>
              <a:t> </a:t>
            </a:r>
            <a:r>
              <a:rPr lang="ru-RU" dirty="0" err="1"/>
              <a:t>підвищенням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дози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0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/>
        </p:blipFill>
        <p:spPr>
          <a:xfrm>
            <a:off x="5076056" y="188639"/>
            <a:ext cx="2448271" cy="2448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2627784" y="188640"/>
            <a:ext cx="2448272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 r="12594"/>
          <a:stretch/>
        </p:blipFill>
        <p:spPr>
          <a:xfrm>
            <a:off x="179512" y="188640"/>
            <a:ext cx="2448272" cy="244827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r="16740"/>
          <a:stretch/>
        </p:blipFill>
        <p:spPr>
          <a:xfrm>
            <a:off x="179512" y="4221088"/>
            <a:ext cx="2448272" cy="243632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179512" y="2636912"/>
            <a:ext cx="2448272" cy="2448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3808" y="2996952"/>
            <a:ext cx="489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/>
              <a:t>Наркоманія</a:t>
            </a:r>
            <a:r>
              <a:rPr lang="ru-RU" sz="2000" dirty="0"/>
              <a:t> є одним з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небезпечних</a:t>
            </a:r>
            <a:r>
              <a:rPr lang="ru-RU" sz="2000" dirty="0"/>
              <a:t> </a:t>
            </a:r>
            <a:r>
              <a:rPr lang="ru-RU" sz="2000" dirty="0" err="1"/>
              <a:t>соціальних</a:t>
            </a:r>
            <a:r>
              <a:rPr lang="ru-RU" sz="2000" dirty="0"/>
              <a:t> </a:t>
            </a:r>
            <a:r>
              <a:rPr lang="ru-RU" sz="2000" dirty="0" err="1"/>
              <a:t>явищ</a:t>
            </a:r>
            <a:r>
              <a:rPr lang="ru-RU" sz="2000" dirty="0"/>
              <a:t>. «</a:t>
            </a:r>
            <a:r>
              <a:rPr lang="ru-RU" sz="2000" dirty="0" err="1"/>
              <a:t>Біла</a:t>
            </a:r>
            <a:r>
              <a:rPr lang="ru-RU" sz="2000" dirty="0"/>
              <a:t> смерть» </a:t>
            </a:r>
            <a:r>
              <a:rPr lang="ru-RU" sz="2000" dirty="0" err="1"/>
              <a:t>щорічно</a:t>
            </a:r>
            <a:r>
              <a:rPr lang="ru-RU" sz="2000" dirty="0"/>
              <a:t> </a:t>
            </a:r>
            <a:r>
              <a:rPr lang="ru-RU" sz="2000" dirty="0" err="1"/>
              <a:t>забирає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багатьох</a:t>
            </a:r>
            <a:r>
              <a:rPr lang="ru-RU" sz="2000" dirty="0"/>
              <a:t> людей, </a:t>
            </a:r>
            <a:r>
              <a:rPr lang="ru-RU" sz="2000" dirty="0" err="1"/>
              <a:t>зазвичай</a:t>
            </a:r>
            <a:r>
              <a:rPr lang="ru-RU" sz="2000" dirty="0"/>
              <a:t> молодого </a:t>
            </a:r>
            <a:r>
              <a:rPr lang="ru-RU" sz="2000" dirty="0" err="1"/>
              <a:t>віку</a:t>
            </a:r>
            <a:r>
              <a:rPr lang="ru-RU" sz="2000" dirty="0"/>
              <a:t>. (</a:t>
            </a:r>
            <a:r>
              <a:rPr lang="ru-RU" sz="2000" dirty="0" err="1"/>
              <a:t>Понад</a:t>
            </a:r>
            <a:r>
              <a:rPr lang="ru-RU" sz="2000" dirty="0"/>
              <a:t> 30% </a:t>
            </a:r>
            <a:r>
              <a:rPr lang="ru-RU" sz="2000" dirty="0" err="1"/>
              <a:t>злочинів</a:t>
            </a:r>
            <a:r>
              <a:rPr lang="ru-RU" sz="2000" dirty="0"/>
              <a:t> </a:t>
            </a:r>
            <a:r>
              <a:rPr lang="ru-RU" sz="2000" dirty="0" err="1"/>
              <a:t>скоєні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впливом</a:t>
            </a:r>
            <a:r>
              <a:rPr lang="ru-RU" sz="2000" dirty="0"/>
              <a:t> </a:t>
            </a:r>
            <a:r>
              <a:rPr lang="ru-RU" sz="2000" dirty="0" err="1"/>
              <a:t>наркотиків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ж </a:t>
            </a:r>
            <a:r>
              <a:rPr lang="ru-RU" sz="2000" dirty="0" err="1"/>
              <a:t>заради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видобутку</a:t>
            </a:r>
            <a:r>
              <a:rPr lang="ru-RU" sz="2000" dirty="0"/>
              <a:t>). Наркомани є </a:t>
            </a:r>
            <a:r>
              <a:rPr lang="ru-RU" sz="2000" dirty="0" err="1"/>
              <a:t>тією</a:t>
            </a:r>
            <a:r>
              <a:rPr lang="ru-RU" sz="2000" dirty="0"/>
              <a:t> </a:t>
            </a:r>
            <a:r>
              <a:rPr lang="ru-RU" sz="2000" dirty="0" err="1"/>
              <a:t>небезпечним</a:t>
            </a:r>
            <a:r>
              <a:rPr lang="ru-RU" sz="2000" dirty="0"/>
              <a:t> </a:t>
            </a:r>
            <a:r>
              <a:rPr lang="ru-RU" sz="2000" dirty="0" err="1"/>
              <a:t>середовищем</a:t>
            </a:r>
            <a:r>
              <a:rPr lang="ru-RU" sz="2000" dirty="0"/>
              <a:t>, де </a:t>
            </a:r>
            <a:r>
              <a:rPr lang="ru-RU" sz="2000" dirty="0" err="1"/>
              <a:t>швидко</a:t>
            </a:r>
            <a:r>
              <a:rPr lang="ru-RU" sz="2000" dirty="0"/>
              <a:t> </a:t>
            </a:r>
            <a:r>
              <a:rPr lang="ru-RU" sz="2000" dirty="0" err="1"/>
              <a:t>поширюється</a:t>
            </a:r>
            <a:r>
              <a:rPr lang="ru-RU" sz="2000" dirty="0"/>
              <a:t> </a:t>
            </a:r>
            <a:r>
              <a:rPr lang="ru-RU" sz="2000" dirty="0" err="1"/>
              <a:t>вірус</a:t>
            </a:r>
            <a:r>
              <a:rPr lang="ru-RU" sz="2000" dirty="0"/>
              <a:t> </a:t>
            </a:r>
            <a:r>
              <a:rPr lang="ru-RU" sz="2000" dirty="0" err="1"/>
              <a:t>СНІДу</a:t>
            </a:r>
            <a:r>
              <a:rPr lang="ru-RU" sz="2000" dirty="0"/>
              <a:t>, так як 70% з них є </a:t>
            </a:r>
            <a:r>
              <a:rPr lang="ru-RU" sz="2000" dirty="0" err="1"/>
              <a:t>зараженими</a:t>
            </a:r>
            <a:r>
              <a:rPr lang="ru-RU" sz="2000" dirty="0"/>
              <a:t> </a:t>
            </a:r>
            <a:r>
              <a:rPr lang="ru-RU" sz="2000" dirty="0" err="1"/>
              <a:t>цим</a:t>
            </a:r>
            <a:r>
              <a:rPr lang="ru-RU" sz="2000" dirty="0"/>
              <a:t> </a:t>
            </a:r>
            <a:r>
              <a:rPr lang="ru-RU" sz="2000" dirty="0" err="1"/>
              <a:t>вірусом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72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наркотичних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t="34717" r="11017" b="5283"/>
          <a:stretch/>
        </p:blipFill>
        <p:spPr>
          <a:xfrm>
            <a:off x="4932039" y="1829556"/>
            <a:ext cx="2881573" cy="1728944"/>
          </a:xfrm>
        </p:spPr>
      </p:pic>
      <p:sp>
        <p:nvSpPr>
          <p:cNvPr id="6" name="TextBox 5"/>
          <p:cNvSpPr txBox="1"/>
          <p:nvPr/>
        </p:nvSpPr>
        <p:spPr>
          <a:xfrm>
            <a:off x="467544" y="1829556"/>
            <a:ext cx="41764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Першу </a:t>
            </a:r>
            <a:r>
              <a:rPr lang="ru-RU" sz="2000" dirty="0" err="1"/>
              <a:t>групу</a:t>
            </a:r>
            <a:r>
              <a:rPr lang="ru-RU" sz="2000" dirty="0"/>
              <a:t> </a:t>
            </a:r>
            <a:r>
              <a:rPr lang="ru-RU" sz="2000" dirty="0" err="1"/>
              <a:t>складають</a:t>
            </a:r>
            <a:r>
              <a:rPr lang="ru-RU" sz="2000" dirty="0"/>
              <a:t> </a:t>
            </a:r>
            <a:r>
              <a:rPr lang="ru-RU" sz="2000" dirty="0" err="1"/>
              <a:t>фактори</a:t>
            </a:r>
            <a:r>
              <a:rPr lang="ru-RU" sz="2000" dirty="0"/>
              <a:t> </a:t>
            </a:r>
            <a:r>
              <a:rPr lang="ru-RU" sz="2000" dirty="0" err="1"/>
              <a:t>доступності</a:t>
            </a:r>
            <a:r>
              <a:rPr lang="ru-RU" sz="2000" dirty="0"/>
              <a:t> до </a:t>
            </a:r>
            <a:r>
              <a:rPr lang="ru-RU" sz="2000" dirty="0" err="1"/>
              <a:t>наркотичних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сприяє</a:t>
            </a:r>
            <a:r>
              <a:rPr lang="ru-RU" sz="2000" dirty="0"/>
              <a:t> </a:t>
            </a:r>
            <a:r>
              <a:rPr lang="ru-RU" sz="2000" dirty="0" err="1"/>
              <a:t>вживанню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великою </a:t>
            </a:r>
            <a:r>
              <a:rPr lang="ru-RU" sz="2000" dirty="0" err="1"/>
              <a:t>кількістю</a:t>
            </a:r>
            <a:r>
              <a:rPr lang="ru-RU" sz="2000" dirty="0"/>
              <a:t> людей.</a:t>
            </a:r>
          </a:p>
          <a:p>
            <a:pPr algn="just"/>
            <a:r>
              <a:rPr lang="ru-RU" sz="2000" dirty="0"/>
              <a:t>Друга </a:t>
            </a:r>
            <a:r>
              <a:rPr lang="ru-RU" sz="2000" dirty="0" err="1"/>
              <a:t>група</a:t>
            </a:r>
            <a:r>
              <a:rPr lang="ru-RU" sz="2000" dirty="0"/>
              <a:t> - спад духовного та </a:t>
            </a:r>
            <a:r>
              <a:rPr lang="ru-RU" sz="2000" dirty="0" err="1"/>
              <a:t>економічного</a:t>
            </a:r>
            <a:r>
              <a:rPr lang="ru-RU" sz="2000" dirty="0"/>
              <a:t> стану </a:t>
            </a:r>
            <a:r>
              <a:rPr lang="ru-RU" sz="2000" dirty="0" err="1"/>
              <a:t>суспільства</a:t>
            </a:r>
            <a:r>
              <a:rPr lang="ru-RU" sz="2000" dirty="0"/>
              <a:t>, </a:t>
            </a:r>
            <a:r>
              <a:rPr lang="ru-RU" sz="2000" dirty="0" err="1"/>
              <a:t>певні</a:t>
            </a:r>
            <a:r>
              <a:rPr lang="ru-RU" sz="2000" dirty="0"/>
              <a:t> культура і </a:t>
            </a:r>
            <a:r>
              <a:rPr lang="ru-RU" sz="2000" dirty="0" err="1"/>
              <a:t>традиції</a:t>
            </a:r>
            <a:r>
              <a:rPr lang="ru-RU" sz="2000" dirty="0"/>
              <a:t> народу.</a:t>
            </a:r>
          </a:p>
          <a:p>
            <a:pPr algn="just"/>
            <a:r>
              <a:rPr lang="ru-RU" sz="2000" dirty="0" err="1"/>
              <a:t>Третю</a:t>
            </a:r>
            <a:r>
              <a:rPr lang="ru-RU" sz="2000" dirty="0"/>
              <a:t> </a:t>
            </a:r>
            <a:r>
              <a:rPr lang="ru-RU" sz="2000" dirty="0" err="1"/>
              <a:t>групу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 </a:t>
            </a:r>
            <a:r>
              <a:rPr lang="ru-RU" sz="2000" dirty="0" err="1"/>
              <a:t>складають</a:t>
            </a:r>
            <a:r>
              <a:rPr lang="ru-RU" sz="2000" dirty="0"/>
              <a:t> </a:t>
            </a:r>
            <a:r>
              <a:rPr lang="ru-RU" sz="2000" dirty="0" err="1"/>
              <a:t>соціальні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, </a:t>
            </a:r>
            <a:r>
              <a:rPr lang="ru-RU" sz="2000" dirty="0" err="1"/>
              <a:t>труднощі</a:t>
            </a:r>
            <a:r>
              <a:rPr lang="ru-RU" sz="2000" dirty="0"/>
              <a:t>, </a:t>
            </a:r>
            <a:r>
              <a:rPr lang="ru-RU" sz="2000" dirty="0" err="1"/>
              <a:t>невдачі</a:t>
            </a:r>
            <a:r>
              <a:rPr lang="ru-RU" sz="2000" dirty="0"/>
              <a:t>, </a:t>
            </a:r>
            <a:r>
              <a:rPr lang="ru-RU" sz="2000" dirty="0" err="1"/>
              <a:t>конфлікти</a:t>
            </a:r>
            <a:r>
              <a:rPr lang="ru-RU" sz="2000" dirty="0"/>
              <a:t> </a:t>
            </a:r>
            <a:r>
              <a:rPr lang="ru-RU" sz="2000" dirty="0" err="1"/>
              <a:t>вдома</a:t>
            </a:r>
            <a:r>
              <a:rPr lang="ru-RU" sz="2000" dirty="0"/>
              <a:t> і в </a:t>
            </a:r>
            <a:r>
              <a:rPr lang="ru-RU" sz="2000" dirty="0" err="1"/>
              <a:t>школі</a:t>
            </a:r>
            <a:r>
              <a:rPr lang="ru-RU" sz="2000" dirty="0"/>
              <a:t>, особливо </a:t>
            </a:r>
            <a:r>
              <a:rPr lang="ru-RU" sz="2000" dirty="0" err="1"/>
              <a:t>якщо</a:t>
            </a:r>
            <a:r>
              <a:rPr lang="ru-RU" sz="2000" dirty="0"/>
              <a:t> вони </a:t>
            </a:r>
            <a:r>
              <a:rPr lang="ru-RU" sz="2000" dirty="0" err="1"/>
              <a:t>накладаються</a:t>
            </a:r>
            <a:r>
              <a:rPr lang="ru-RU" sz="2000" dirty="0"/>
              <a:t>, </a:t>
            </a:r>
            <a:r>
              <a:rPr lang="ru-RU" sz="2000" dirty="0" err="1"/>
              <a:t>призводять</a:t>
            </a:r>
            <a:r>
              <a:rPr lang="ru-RU" sz="2000" dirty="0"/>
              <a:t> до </a:t>
            </a:r>
            <a:r>
              <a:rPr lang="ru-RU" sz="2000" dirty="0" err="1"/>
              <a:t>психологічного</a:t>
            </a:r>
            <a:r>
              <a:rPr lang="ru-RU" sz="2000" dirty="0"/>
              <a:t> </a:t>
            </a:r>
            <a:r>
              <a:rPr lang="ru-RU" sz="2000" dirty="0" err="1"/>
              <a:t>напрузі</a:t>
            </a:r>
            <a:r>
              <a:rPr lang="ru-RU" sz="2000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8609" y="3676213"/>
            <a:ext cx="3168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/>
              <a:t>Зняти</a:t>
            </a:r>
            <a:r>
              <a:rPr lang="ru-RU" sz="2000" dirty="0"/>
              <a:t> </a:t>
            </a:r>
            <a:r>
              <a:rPr lang="ru-RU" sz="2000" dirty="0" err="1"/>
              <a:t>цю</a:t>
            </a:r>
            <a:r>
              <a:rPr lang="ru-RU" sz="2000" dirty="0"/>
              <a:t> </a:t>
            </a:r>
            <a:r>
              <a:rPr lang="ru-RU" sz="2000" dirty="0" err="1"/>
              <a:t>напругу</a:t>
            </a:r>
            <a:r>
              <a:rPr lang="ru-RU" sz="2000" dirty="0"/>
              <a:t> юнаки та </a:t>
            </a:r>
            <a:r>
              <a:rPr lang="ru-RU" sz="2000" dirty="0" err="1"/>
              <a:t>дівчата</a:t>
            </a:r>
            <a:r>
              <a:rPr lang="ru-RU" sz="2000" dirty="0"/>
              <a:t> </a:t>
            </a:r>
            <a:r>
              <a:rPr lang="ru-RU" sz="2000" dirty="0" err="1"/>
              <a:t>іноді</a:t>
            </a:r>
            <a:r>
              <a:rPr lang="ru-RU" sz="2000" dirty="0"/>
              <a:t> </a:t>
            </a:r>
            <a:r>
              <a:rPr lang="ru-RU" sz="2000" dirty="0" err="1"/>
              <a:t>намагаються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 smtClean="0"/>
              <a:t>наркотиків</a:t>
            </a:r>
            <a:r>
              <a:rPr lang="ru-RU" sz="2000" dirty="0" smtClean="0"/>
              <a:t>. </a:t>
            </a:r>
            <a:r>
              <a:rPr lang="ru-RU" sz="2000" dirty="0" err="1" smtClean="0"/>
              <a:t>Четверта</a:t>
            </a:r>
            <a:r>
              <a:rPr lang="ru-RU" sz="2000" dirty="0" smtClean="0"/>
              <a:t> </a:t>
            </a:r>
            <a:r>
              <a:rPr lang="ru-RU" sz="2000" dirty="0" err="1"/>
              <a:t>група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сприяє</a:t>
            </a:r>
            <a:r>
              <a:rPr lang="ru-RU" sz="2000" dirty="0"/>
              <a:t> </a:t>
            </a:r>
            <a:r>
              <a:rPr lang="ru-RU" sz="2000" dirty="0" err="1"/>
              <a:t>наркоманії</a:t>
            </a:r>
            <a:r>
              <a:rPr lang="ru-RU" sz="2000" dirty="0"/>
              <a:t>, </a:t>
            </a:r>
            <a:r>
              <a:rPr lang="ru-RU" sz="2000" dirty="0" err="1"/>
              <a:t>пов'язана</a:t>
            </a:r>
            <a:r>
              <a:rPr lang="ru-RU" sz="2000" dirty="0"/>
              <a:t> з </a:t>
            </a:r>
            <a:r>
              <a:rPr lang="ru-RU" sz="2000" dirty="0" err="1"/>
              <a:t>недоліками</a:t>
            </a:r>
            <a:r>
              <a:rPr lang="ru-RU" sz="2000" dirty="0"/>
              <a:t> </a:t>
            </a:r>
            <a:r>
              <a:rPr lang="ru-RU" sz="2000" dirty="0" err="1"/>
              <a:t>виховання</a:t>
            </a:r>
            <a:r>
              <a:rPr lang="ru-RU" sz="2000" dirty="0"/>
              <a:t> в </a:t>
            </a:r>
            <a:r>
              <a:rPr lang="ru-RU" sz="2000" dirty="0" err="1"/>
              <a:t>сім'ї</a:t>
            </a:r>
            <a:r>
              <a:rPr lang="ru-RU" sz="2000" dirty="0"/>
              <a:t>, </a:t>
            </a:r>
            <a:r>
              <a:rPr lang="ru-RU" sz="2000" dirty="0" err="1"/>
              <a:t>школі</a:t>
            </a:r>
            <a:r>
              <a:rPr lang="ru-RU" sz="2000" dirty="0"/>
              <a:t>, </a:t>
            </a:r>
            <a:r>
              <a:rPr lang="ru-RU" sz="2000" dirty="0" err="1"/>
              <a:t>суспільстві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829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До </a:t>
            </a:r>
            <a:r>
              <a:rPr lang="ru-RU" dirty="0" err="1"/>
              <a:t>наркоманії</a:t>
            </a:r>
            <a:r>
              <a:rPr lang="ru-RU" dirty="0"/>
              <a:t>, як правило, </a:t>
            </a:r>
            <a:r>
              <a:rPr lang="ru-RU" dirty="0" err="1"/>
              <a:t>схильні</a:t>
            </a:r>
            <a:r>
              <a:rPr lang="ru-RU" dirty="0"/>
              <a:t> </a:t>
            </a:r>
            <a:r>
              <a:rPr lang="ru-RU" dirty="0" err="1"/>
              <a:t>емоційно</a:t>
            </a:r>
            <a:r>
              <a:rPr lang="ru-RU" dirty="0"/>
              <a:t> </a:t>
            </a:r>
            <a:r>
              <a:rPr lang="ru-RU" dirty="0" err="1"/>
              <a:t>нестійкі</a:t>
            </a:r>
            <a:r>
              <a:rPr lang="ru-RU" dirty="0"/>
              <a:t>, </a:t>
            </a:r>
            <a:r>
              <a:rPr lang="ru-RU" dirty="0" err="1"/>
              <a:t>психічно</a:t>
            </a:r>
            <a:r>
              <a:rPr lang="ru-RU" dirty="0"/>
              <a:t> </a:t>
            </a:r>
            <a:r>
              <a:rPr lang="ru-RU" dirty="0" err="1"/>
              <a:t>незрілі</a:t>
            </a:r>
            <a:r>
              <a:rPr lang="ru-RU" dirty="0"/>
              <a:t>, з </a:t>
            </a:r>
            <a:r>
              <a:rPr lang="ru-RU" dirty="0" err="1"/>
              <a:t>обмеженим</a:t>
            </a:r>
            <a:r>
              <a:rPr lang="ru-RU" dirty="0"/>
              <a:t> колом </a:t>
            </a:r>
            <a:r>
              <a:rPr lang="ru-RU" dirty="0" err="1"/>
              <a:t>інтересів</a:t>
            </a:r>
            <a:r>
              <a:rPr lang="ru-RU" dirty="0"/>
              <a:t>, </a:t>
            </a:r>
            <a:r>
              <a:rPr lang="ru-RU" dirty="0" err="1"/>
              <a:t>егоїстичні</a:t>
            </a:r>
            <a:r>
              <a:rPr lang="ru-RU" dirty="0"/>
              <a:t> люди.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підлітків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мода (на </a:t>
            </a:r>
            <a:r>
              <a:rPr lang="ru-RU" dirty="0" err="1"/>
              <a:t>куріння</a:t>
            </a:r>
            <a:r>
              <a:rPr lang="ru-RU" dirty="0"/>
              <a:t> </a:t>
            </a:r>
            <a:r>
              <a:rPr lang="ru-RU" dirty="0" err="1"/>
              <a:t>анаші</a:t>
            </a:r>
            <a:r>
              <a:rPr lang="ru-RU" dirty="0"/>
              <a:t>), </a:t>
            </a:r>
            <a:r>
              <a:rPr lang="ru-RU" dirty="0" err="1"/>
              <a:t>вживання</a:t>
            </a:r>
            <a:r>
              <a:rPr lang="ru-RU" dirty="0"/>
              <a:t> алкоголю і </a:t>
            </a:r>
            <a:r>
              <a:rPr lang="ru-RU" dirty="0" err="1"/>
              <a:t>наркотиків</a:t>
            </a:r>
            <a:r>
              <a:rPr lang="ru-RU" dirty="0"/>
              <a:t> </a:t>
            </a:r>
            <a:r>
              <a:rPr lang="ru-RU" dirty="0" err="1"/>
              <a:t>поширюється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. </a:t>
            </a:r>
            <a:r>
              <a:rPr lang="ru-RU" dirty="0" err="1"/>
              <a:t>Підштовхує</a:t>
            </a:r>
            <a:r>
              <a:rPr lang="ru-RU" dirty="0"/>
              <a:t> до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  <a:r>
              <a:rPr lang="ru-RU" dirty="0" err="1"/>
              <a:t>всупереч</a:t>
            </a:r>
            <a:r>
              <a:rPr lang="ru-RU" dirty="0"/>
              <a:t> </a:t>
            </a:r>
            <a:r>
              <a:rPr lang="ru-RU" dirty="0" err="1"/>
              <a:t>прийнятим</a:t>
            </a:r>
            <a:r>
              <a:rPr lang="ru-RU" dirty="0"/>
              <a:t> правилам,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за типом «все </a:t>
            </a:r>
            <a:r>
              <a:rPr lang="ru-RU" dirty="0" err="1"/>
              <a:t>навпаки</a:t>
            </a:r>
            <a:r>
              <a:rPr lang="ru-RU" dirty="0"/>
              <a:t>», </a:t>
            </a:r>
            <a:r>
              <a:rPr lang="ru-RU" dirty="0" err="1"/>
              <a:t>або</a:t>
            </a:r>
            <a:r>
              <a:rPr lang="ru-RU" dirty="0"/>
              <a:t> так званий </a:t>
            </a:r>
            <a:r>
              <a:rPr lang="ru-RU" dirty="0" err="1"/>
              <a:t>ефект</a:t>
            </a:r>
            <a:r>
              <a:rPr lang="ru-RU" dirty="0"/>
              <a:t> «впертого </a:t>
            </a:r>
            <a:r>
              <a:rPr lang="ru-RU" dirty="0" err="1"/>
              <a:t>віслюка</a:t>
            </a:r>
            <a:r>
              <a:rPr lang="ru-RU" dirty="0"/>
              <a:t>», </a:t>
            </a:r>
            <a:r>
              <a:rPr lang="ru-RU" dirty="0" err="1"/>
              <a:t>демонстрація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«</a:t>
            </a:r>
            <a:r>
              <a:rPr lang="ru-RU" dirty="0" err="1"/>
              <a:t>несхожості</a:t>
            </a:r>
            <a:r>
              <a:rPr lang="ru-RU" dirty="0"/>
              <a:t>».</a:t>
            </a:r>
          </a:p>
          <a:p>
            <a:pPr marL="0" indent="0" algn="just">
              <a:buNone/>
            </a:pPr>
            <a:r>
              <a:rPr lang="ru-RU" dirty="0" smtClean="0"/>
              <a:t>Причиною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наркоманії</a:t>
            </a:r>
            <a:r>
              <a:rPr lang="ru-RU" dirty="0"/>
              <a:t> є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несприйняття</a:t>
            </a:r>
            <a:r>
              <a:rPr lang="ru-RU" dirty="0"/>
              <a:t> </a:t>
            </a:r>
            <a:r>
              <a:rPr lang="ru-RU" dirty="0" err="1"/>
              <a:t>моральних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і </a:t>
            </a:r>
            <a:r>
              <a:rPr lang="ru-RU" dirty="0" err="1"/>
              <a:t>спотворене</a:t>
            </a:r>
            <a:r>
              <a:rPr lang="ru-RU" dirty="0"/>
              <a:t> </a:t>
            </a:r>
            <a:r>
              <a:rPr lang="ru-RU" dirty="0" err="1"/>
              <a:t>відстоювання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прав на </a:t>
            </a:r>
            <a:r>
              <a:rPr lang="ru-RU" dirty="0" err="1"/>
              <a:t>самоствердження</a:t>
            </a:r>
            <a:r>
              <a:rPr lang="ru-RU" dirty="0"/>
              <a:t>;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 </a:t>
            </a:r>
            <a:r>
              <a:rPr lang="ru-RU" dirty="0" err="1"/>
              <a:t>сьогоднішнім</a:t>
            </a:r>
            <a:r>
              <a:rPr lang="ru-RU" dirty="0"/>
              <a:t> днем,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дійсне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 -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1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наркоманії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9416"/>
            <a:ext cx="4752528" cy="48463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У головному </a:t>
            </a:r>
            <a:r>
              <a:rPr lang="ru-RU" sz="1800" dirty="0" err="1"/>
              <a:t>мозку</a:t>
            </a:r>
            <a:r>
              <a:rPr lang="ru-RU" sz="1800" dirty="0"/>
              <a:t> </a:t>
            </a:r>
            <a:r>
              <a:rPr lang="ru-RU" sz="1800" dirty="0" err="1"/>
              <a:t>існують</a:t>
            </a:r>
            <a:r>
              <a:rPr lang="ru-RU" sz="1800" dirty="0"/>
              <a:t> так </a:t>
            </a:r>
            <a:r>
              <a:rPr lang="ru-RU" sz="1800" dirty="0" err="1"/>
              <a:t>звані</a:t>
            </a:r>
            <a:r>
              <a:rPr lang="ru-RU" sz="1800" dirty="0"/>
              <a:t> </a:t>
            </a:r>
            <a:r>
              <a:rPr lang="ru-RU" sz="1800" dirty="0" err="1"/>
              <a:t>нейросекреторні</a:t>
            </a:r>
            <a:r>
              <a:rPr lang="ru-RU" sz="1800" dirty="0"/>
              <a:t> </a:t>
            </a:r>
            <a:r>
              <a:rPr lang="ru-RU" sz="1800" dirty="0" err="1"/>
              <a:t>клітини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синтезують</a:t>
            </a:r>
            <a:r>
              <a:rPr lang="ru-RU" sz="1800" dirty="0"/>
              <a:t> і </a:t>
            </a:r>
            <a:r>
              <a:rPr lang="ru-RU" sz="1800" dirty="0" err="1"/>
              <a:t>виділяють</a:t>
            </a:r>
            <a:r>
              <a:rPr lang="ru-RU" sz="1800" dirty="0"/>
              <a:t> </a:t>
            </a:r>
            <a:r>
              <a:rPr lang="ru-RU" sz="1800" dirty="0" err="1"/>
              <a:t>біологічно</a:t>
            </a:r>
            <a:r>
              <a:rPr lang="ru-RU" sz="1800" dirty="0"/>
              <a:t> </a:t>
            </a:r>
            <a:r>
              <a:rPr lang="ru-RU" sz="1800" dirty="0" err="1"/>
              <a:t>активні</a:t>
            </a:r>
            <a:r>
              <a:rPr lang="ru-RU" sz="1800" dirty="0"/>
              <a:t> </a:t>
            </a:r>
            <a:r>
              <a:rPr lang="ru-RU" sz="1800" dirty="0" err="1"/>
              <a:t>речовини</a:t>
            </a:r>
            <a:r>
              <a:rPr lang="ru-RU" sz="1800" dirty="0"/>
              <a:t>, </a:t>
            </a:r>
            <a:r>
              <a:rPr lang="ru-RU" sz="1800" dirty="0" err="1"/>
              <a:t>ці</a:t>
            </a:r>
            <a:r>
              <a:rPr lang="ru-RU" sz="1800" dirty="0"/>
              <a:t> </a:t>
            </a:r>
            <a:r>
              <a:rPr lang="ru-RU" sz="1800" dirty="0" err="1"/>
              <a:t>речовини</a:t>
            </a:r>
            <a:r>
              <a:rPr lang="ru-RU" sz="1800" dirty="0"/>
              <a:t> </a:t>
            </a:r>
            <a:r>
              <a:rPr lang="ru-RU" sz="1800" dirty="0" err="1"/>
              <a:t>регулюють</a:t>
            </a:r>
            <a:r>
              <a:rPr lang="ru-RU" sz="1800" dirty="0"/>
              <a:t> </a:t>
            </a:r>
            <a:r>
              <a:rPr lang="ru-RU" sz="1800" dirty="0" err="1"/>
              <a:t>діяльність</a:t>
            </a:r>
            <a:r>
              <a:rPr lang="ru-RU" sz="1800" dirty="0"/>
              <a:t> </a:t>
            </a:r>
            <a:r>
              <a:rPr lang="ru-RU" sz="1800" dirty="0" err="1"/>
              <a:t>багатьох</a:t>
            </a:r>
            <a:r>
              <a:rPr lang="ru-RU" sz="1800" dirty="0"/>
              <a:t>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нервових</a:t>
            </a:r>
            <a:r>
              <a:rPr lang="ru-RU" sz="1800" dirty="0"/>
              <a:t> </a:t>
            </a:r>
            <a:r>
              <a:rPr lang="ru-RU" sz="1800" dirty="0" err="1"/>
              <a:t>клітин</a:t>
            </a:r>
            <a:r>
              <a:rPr lang="ru-RU" sz="1800" dirty="0"/>
              <a:t>. У </a:t>
            </a:r>
            <a:r>
              <a:rPr lang="ru-RU" sz="1800" dirty="0" err="1"/>
              <a:t>цих</a:t>
            </a:r>
            <a:r>
              <a:rPr lang="ru-RU" sz="1800" dirty="0"/>
              <a:t> </a:t>
            </a:r>
            <a:r>
              <a:rPr lang="ru-RU" sz="1800" dirty="0" err="1"/>
              <a:t>речовинах</a:t>
            </a:r>
            <a:r>
              <a:rPr lang="ru-RU" sz="1800" dirty="0"/>
              <a:t> є </a:t>
            </a:r>
            <a:r>
              <a:rPr lang="ru-RU" sz="1800" dirty="0" err="1"/>
              <a:t>такі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по </a:t>
            </a:r>
            <a:r>
              <a:rPr lang="ru-RU" sz="1800" dirty="0" err="1"/>
              <a:t>своїй</a:t>
            </a:r>
            <a:r>
              <a:rPr lang="ru-RU" sz="1800" dirty="0"/>
              <a:t> </a:t>
            </a:r>
            <a:r>
              <a:rPr lang="ru-RU" sz="1800" dirty="0" err="1"/>
              <a:t>дії</a:t>
            </a:r>
            <a:r>
              <a:rPr lang="ru-RU" sz="1800" dirty="0"/>
              <a:t> </a:t>
            </a:r>
            <a:r>
              <a:rPr lang="ru-RU" sz="1800" dirty="0" err="1"/>
              <a:t>схожі</a:t>
            </a:r>
            <a:r>
              <a:rPr lang="ru-RU" sz="1800" dirty="0"/>
              <a:t> на </a:t>
            </a:r>
            <a:r>
              <a:rPr lang="ru-RU" sz="1800" dirty="0" err="1"/>
              <a:t>дію</a:t>
            </a:r>
            <a:r>
              <a:rPr lang="ru-RU" sz="1800" dirty="0"/>
              <a:t> </a:t>
            </a:r>
            <a:r>
              <a:rPr lang="ru-RU" sz="1800" dirty="0" err="1"/>
              <a:t>морфіну</a:t>
            </a:r>
            <a:r>
              <a:rPr lang="ru-RU" sz="1800" dirty="0"/>
              <a:t>, тому </a:t>
            </a:r>
            <a:r>
              <a:rPr lang="ru-RU" sz="1800" dirty="0" err="1"/>
              <a:t>називають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ендорфінами</a:t>
            </a:r>
            <a:r>
              <a:rPr lang="ru-RU" sz="1800" dirty="0"/>
              <a:t>,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по-іншому</a:t>
            </a:r>
            <a:r>
              <a:rPr lang="ru-RU" sz="1800" dirty="0"/>
              <a:t> </a:t>
            </a:r>
            <a:r>
              <a:rPr lang="ru-RU" sz="1800" dirty="0" err="1"/>
              <a:t>внутрішніми</a:t>
            </a:r>
            <a:r>
              <a:rPr lang="ru-RU" sz="1800" dirty="0"/>
              <a:t> </a:t>
            </a:r>
            <a:r>
              <a:rPr lang="ru-RU" sz="1800" dirty="0" err="1"/>
              <a:t>морфінами</a:t>
            </a:r>
            <a:r>
              <a:rPr lang="ru-RU" sz="1800" dirty="0"/>
              <a:t>. </a:t>
            </a:r>
            <a:r>
              <a:rPr lang="ru-RU" sz="1800" dirty="0" err="1"/>
              <a:t>Впливають</a:t>
            </a:r>
            <a:r>
              <a:rPr lang="ru-RU" sz="1800" dirty="0"/>
              <a:t> </a:t>
            </a:r>
            <a:r>
              <a:rPr lang="ru-RU" sz="1800" dirty="0" err="1"/>
              <a:t>ендорфіни</a:t>
            </a:r>
            <a:r>
              <a:rPr lang="ru-RU" sz="1800" dirty="0"/>
              <a:t> на </a:t>
            </a:r>
            <a:r>
              <a:rPr lang="ru-RU" sz="1800" dirty="0" err="1"/>
              <a:t>чутливі</a:t>
            </a:r>
            <a:r>
              <a:rPr lang="ru-RU" sz="1800" dirty="0"/>
              <a:t> до них же </a:t>
            </a:r>
            <a:r>
              <a:rPr lang="ru-RU" sz="1800" dirty="0" err="1"/>
              <a:t>нервові</a:t>
            </a:r>
            <a:r>
              <a:rPr lang="ru-RU" sz="1800" dirty="0"/>
              <a:t> </a:t>
            </a:r>
            <a:r>
              <a:rPr lang="ru-RU" sz="1800" dirty="0" err="1"/>
              <a:t>клітини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керують</a:t>
            </a:r>
            <a:r>
              <a:rPr lang="ru-RU" sz="1800" dirty="0"/>
              <a:t> </a:t>
            </a:r>
            <a:r>
              <a:rPr lang="ru-RU" sz="1800" dirty="0" err="1"/>
              <a:t>емоціями</a:t>
            </a:r>
            <a:r>
              <a:rPr lang="ru-RU" sz="1800" dirty="0"/>
              <a:t> </a:t>
            </a:r>
            <a:r>
              <a:rPr lang="ru-RU" sz="1800" dirty="0" err="1"/>
              <a:t>людини</a:t>
            </a:r>
            <a:r>
              <a:rPr lang="ru-RU" sz="1800" dirty="0"/>
              <a:t>. У </a:t>
            </a:r>
            <a:r>
              <a:rPr lang="ru-RU" sz="1800" dirty="0" err="1"/>
              <a:t>звичайному</a:t>
            </a:r>
            <a:r>
              <a:rPr lang="ru-RU" sz="1800" dirty="0"/>
              <a:t> </a:t>
            </a:r>
            <a:r>
              <a:rPr lang="ru-RU" sz="1800" dirty="0" err="1"/>
              <a:t>стані</a:t>
            </a:r>
            <a:r>
              <a:rPr lang="ru-RU" sz="1800" dirty="0"/>
              <a:t> </a:t>
            </a:r>
            <a:r>
              <a:rPr lang="ru-RU" sz="1800" dirty="0" err="1"/>
              <a:t>фізіологічні</a:t>
            </a:r>
            <a:r>
              <a:rPr lang="ru-RU" sz="1800" dirty="0"/>
              <a:t> </a:t>
            </a:r>
            <a:r>
              <a:rPr lang="ru-RU" sz="1800" dirty="0" err="1"/>
              <a:t>процеси</a:t>
            </a:r>
            <a:r>
              <a:rPr lang="ru-RU" sz="1800" dirty="0"/>
              <a:t> у </a:t>
            </a:r>
            <a:r>
              <a:rPr lang="ru-RU" sz="1800" dirty="0" err="1"/>
              <a:t>людини</a:t>
            </a:r>
            <a:r>
              <a:rPr lang="ru-RU" sz="1800" dirty="0"/>
              <a:t> в </a:t>
            </a:r>
            <a:r>
              <a:rPr lang="ru-RU" sz="1800" dirty="0" err="1"/>
              <a:t>мозку</a:t>
            </a:r>
            <a:r>
              <a:rPr lang="ru-RU" sz="1800" dirty="0"/>
              <a:t> </a:t>
            </a:r>
            <a:r>
              <a:rPr lang="ru-RU" sz="1800" dirty="0" err="1"/>
              <a:t>збалансовані</a:t>
            </a:r>
            <a:r>
              <a:rPr lang="ru-RU" sz="1800" dirty="0"/>
              <a:t>, тому </a:t>
            </a:r>
            <a:r>
              <a:rPr lang="ru-RU" sz="1800" dirty="0" err="1"/>
              <a:t>виділяється</a:t>
            </a:r>
            <a:r>
              <a:rPr lang="ru-RU" sz="1800" dirty="0"/>
              <a:t> </a:t>
            </a:r>
            <a:r>
              <a:rPr lang="ru-RU" sz="1800" dirty="0" err="1"/>
              <a:t>певна</a:t>
            </a:r>
            <a:r>
              <a:rPr lang="ru-RU" sz="1800" dirty="0"/>
              <a:t> </a:t>
            </a:r>
            <a:r>
              <a:rPr lang="ru-RU" sz="1800" dirty="0" err="1"/>
              <a:t>кількість</a:t>
            </a:r>
            <a:r>
              <a:rPr lang="ru-RU" sz="1800" dirty="0"/>
              <a:t> </a:t>
            </a:r>
            <a:r>
              <a:rPr lang="ru-RU" sz="1800" dirty="0" err="1"/>
              <a:t>ендорфінів</a:t>
            </a:r>
            <a:r>
              <a:rPr lang="ru-RU" sz="1800" dirty="0"/>
              <a:t> і </a:t>
            </a:r>
            <a:r>
              <a:rPr lang="ru-RU" sz="1800" dirty="0" err="1"/>
              <a:t>тільки</a:t>
            </a:r>
            <a:r>
              <a:rPr lang="ru-RU" sz="1800" dirty="0"/>
              <a:t> </a:t>
            </a:r>
            <a:r>
              <a:rPr lang="ru-RU" sz="1800" dirty="0" err="1"/>
              <a:t>ті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допомагають</a:t>
            </a:r>
            <a:r>
              <a:rPr lang="ru-RU" sz="1800" dirty="0"/>
              <a:t> </a:t>
            </a:r>
            <a:r>
              <a:rPr lang="ru-RU" sz="1800" dirty="0" err="1"/>
              <a:t>забезпечувати</a:t>
            </a:r>
            <a:r>
              <a:rPr lang="ru-RU" sz="1800" dirty="0"/>
              <a:t> </a:t>
            </a:r>
            <a:r>
              <a:rPr lang="ru-RU" sz="1800" dirty="0" err="1"/>
              <a:t>потрібну</a:t>
            </a:r>
            <a:r>
              <a:rPr lang="ru-RU" sz="1800" dirty="0"/>
              <a:t> </a:t>
            </a:r>
            <a:r>
              <a:rPr lang="ru-RU" sz="1800" dirty="0" err="1"/>
              <a:t>працездатність</a:t>
            </a:r>
            <a:r>
              <a:rPr lang="ru-RU" sz="1800" dirty="0"/>
              <a:t> </a:t>
            </a:r>
            <a:r>
              <a:rPr lang="ru-RU" sz="1800" dirty="0" err="1"/>
              <a:t>клітин</a:t>
            </a:r>
            <a:r>
              <a:rPr lang="ru-RU" sz="1800" dirty="0"/>
              <a:t> і </a:t>
            </a:r>
            <a:r>
              <a:rPr lang="ru-RU" sz="1800" dirty="0" err="1"/>
              <a:t>збалансований</a:t>
            </a:r>
            <a:r>
              <a:rPr lang="ru-RU" sz="1800" dirty="0"/>
              <a:t> стан </a:t>
            </a:r>
            <a:r>
              <a:rPr lang="ru-RU" sz="1800" dirty="0" err="1"/>
              <a:t>емоцій</a:t>
            </a:r>
            <a:r>
              <a:rPr lang="ru-RU" sz="1800" dirty="0"/>
              <a:t> в </a:t>
            </a:r>
            <a:r>
              <a:rPr lang="ru-RU" sz="1800" dirty="0" err="1"/>
              <a:t>організмі</a:t>
            </a:r>
            <a:r>
              <a:rPr lang="ru-RU" sz="1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64904"/>
            <a:ext cx="2697316" cy="30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7704856" cy="41764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При </a:t>
            </a:r>
            <a:r>
              <a:rPr lang="ru-RU" dirty="0" err="1"/>
              <a:t>введенні</a:t>
            </a:r>
            <a:r>
              <a:rPr lang="ru-RU" dirty="0"/>
              <a:t> </a:t>
            </a:r>
            <a:r>
              <a:rPr lang="ru-RU" dirty="0" err="1"/>
              <a:t>наркотичних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-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нервові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збуджуються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ейфорії</a:t>
            </a:r>
            <a:r>
              <a:rPr lang="ru-RU" dirty="0"/>
              <a:t>, </a:t>
            </a:r>
            <a:r>
              <a:rPr lang="ru-RU" dirty="0" err="1"/>
              <a:t>виникненням</a:t>
            </a:r>
            <a:r>
              <a:rPr lang="ru-RU" dirty="0"/>
              <a:t> </a:t>
            </a:r>
            <a:r>
              <a:rPr lang="ru-RU" dirty="0" err="1"/>
              <a:t>ілюзій</a:t>
            </a:r>
            <a:r>
              <a:rPr lang="ru-RU" dirty="0"/>
              <a:t>, </a:t>
            </a:r>
            <a:r>
              <a:rPr lang="ru-RU" dirty="0" err="1"/>
              <a:t>втратою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, </a:t>
            </a:r>
            <a:r>
              <a:rPr lang="ru-RU" dirty="0" err="1"/>
              <a:t>відчуттям</a:t>
            </a:r>
            <a:r>
              <a:rPr lang="ru-RU" dirty="0"/>
              <a:t> </a:t>
            </a:r>
            <a:r>
              <a:rPr lang="ru-RU" dirty="0" err="1"/>
              <a:t>невагомості</a:t>
            </a:r>
            <a:r>
              <a:rPr lang="ru-RU" dirty="0"/>
              <a:t>, </a:t>
            </a:r>
            <a:r>
              <a:rPr lang="ru-RU" dirty="0" err="1"/>
              <a:t>зміною</a:t>
            </a:r>
            <a:r>
              <a:rPr lang="ru-RU" dirty="0"/>
              <a:t> </a:t>
            </a:r>
            <a:r>
              <a:rPr lang="ru-RU" dirty="0" err="1"/>
              <a:t>відчуттів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приходить друга </a:t>
            </a:r>
            <a:r>
              <a:rPr lang="ru-RU" dirty="0" err="1"/>
              <a:t>стадія</a:t>
            </a:r>
            <a:r>
              <a:rPr lang="ru-RU" dirty="0"/>
              <a:t>, </a:t>
            </a:r>
            <a:r>
              <a:rPr lang="ru-RU" dirty="0" err="1"/>
              <a:t>пригнічення</a:t>
            </a:r>
            <a:r>
              <a:rPr lang="ru-RU" dirty="0"/>
              <a:t>. </a:t>
            </a:r>
            <a:r>
              <a:rPr lang="ru-RU" dirty="0" err="1"/>
              <a:t>Емоційний</a:t>
            </a:r>
            <a:r>
              <a:rPr lang="ru-RU" dirty="0"/>
              <a:t> стан </a:t>
            </a:r>
            <a:r>
              <a:rPr lang="ru-RU" dirty="0" err="1"/>
              <a:t>змінюється</a:t>
            </a:r>
            <a:r>
              <a:rPr lang="ru-RU" dirty="0"/>
              <a:t>: </a:t>
            </a:r>
            <a:r>
              <a:rPr lang="ru-RU" dirty="0" err="1"/>
              <a:t>виникає</a:t>
            </a:r>
            <a:r>
              <a:rPr lang="ru-RU" dirty="0"/>
              <a:t> те </a:t>
            </a:r>
            <a:r>
              <a:rPr lang="ru-RU" dirty="0" err="1"/>
              <a:t>озлоблення</a:t>
            </a:r>
            <a:r>
              <a:rPr lang="ru-RU" dirty="0"/>
              <a:t>, то </a:t>
            </a:r>
            <a:r>
              <a:rPr lang="ru-RU" dirty="0" err="1"/>
              <a:t>благодушність</a:t>
            </a:r>
            <a:r>
              <a:rPr lang="ru-RU" dirty="0"/>
              <a:t>, </a:t>
            </a:r>
            <a:r>
              <a:rPr lang="ru-RU" dirty="0" err="1"/>
              <a:t>з'являються</a:t>
            </a:r>
            <a:r>
              <a:rPr lang="ru-RU" dirty="0"/>
              <a:t> страхи, </a:t>
            </a:r>
            <a:r>
              <a:rPr lang="ru-RU" dirty="0" err="1"/>
              <a:t>сповільнюється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депресії</a:t>
            </a:r>
            <a:r>
              <a:rPr lang="ru-RU" dirty="0"/>
              <a:t>, </a:t>
            </a:r>
            <a:r>
              <a:rPr lang="ru-RU" dirty="0" err="1"/>
              <a:t>псується</a:t>
            </a:r>
            <a:r>
              <a:rPr lang="ru-RU" dirty="0"/>
              <a:t> </a:t>
            </a:r>
            <a:r>
              <a:rPr lang="ru-RU" dirty="0" err="1"/>
              <a:t>настрій</a:t>
            </a:r>
            <a:r>
              <a:rPr lang="ru-RU" dirty="0"/>
              <a:t>. </a:t>
            </a:r>
            <a:r>
              <a:rPr lang="ru-RU" dirty="0" err="1"/>
              <a:t>Психічні</a:t>
            </a:r>
            <a:r>
              <a:rPr lang="ru-RU" dirty="0"/>
              <a:t> </a:t>
            </a:r>
            <a:r>
              <a:rPr lang="ru-RU" dirty="0" err="1"/>
              <a:t>розлади</a:t>
            </a:r>
            <a:r>
              <a:rPr lang="ru-RU" dirty="0"/>
              <a:t> </a:t>
            </a:r>
            <a:r>
              <a:rPr lang="ru-RU" dirty="0" err="1"/>
              <a:t>супроводжуються</a:t>
            </a:r>
            <a:r>
              <a:rPr lang="ru-RU" dirty="0"/>
              <a:t> </a:t>
            </a:r>
            <a:r>
              <a:rPr lang="ru-RU" dirty="0" err="1"/>
              <a:t>значним</a:t>
            </a:r>
            <a:r>
              <a:rPr lang="ru-RU" dirty="0"/>
              <a:t> </a:t>
            </a:r>
            <a:r>
              <a:rPr lang="ru-RU" dirty="0" err="1"/>
              <a:t>пониженням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працездатності</a:t>
            </a:r>
            <a:r>
              <a:rPr lang="ru-RU" dirty="0"/>
              <a:t>, </a:t>
            </a:r>
            <a:r>
              <a:rPr lang="ru-RU" dirty="0" err="1"/>
              <a:t>підвищенням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пульсу та </a:t>
            </a:r>
            <a:r>
              <a:rPr lang="ru-RU" dirty="0" err="1"/>
              <a:t>дихання</a:t>
            </a:r>
            <a:r>
              <a:rPr lang="ru-RU" dirty="0"/>
              <a:t>, </a:t>
            </a:r>
            <a:r>
              <a:rPr lang="ru-RU" dirty="0" err="1"/>
              <a:t>погіршується</a:t>
            </a:r>
            <a:r>
              <a:rPr lang="ru-RU" dirty="0"/>
              <a:t> </a:t>
            </a:r>
            <a:r>
              <a:rPr lang="ru-RU" dirty="0" err="1"/>
              <a:t>регуляція</a:t>
            </a:r>
            <a:r>
              <a:rPr lang="ru-RU" dirty="0"/>
              <a:t> тонусу </a:t>
            </a:r>
            <a:r>
              <a:rPr lang="ru-RU" dirty="0" err="1"/>
              <a:t>судин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509120"/>
            <a:ext cx="3263280" cy="2175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09120"/>
            <a:ext cx="3528392" cy="217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4176464" cy="48463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При частому і не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тривалому</a:t>
            </a:r>
            <a:r>
              <a:rPr lang="ru-RU" dirty="0"/>
              <a:t> </a:t>
            </a:r>
            <a:r>
              <a:rPr lang="ru-RU" dirty="0" err="1"/>
              <a:t>вживанні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психічна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фізична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них.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наркоманії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без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втрачає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до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r>
              <a:rPr lang="ru-RU" dirty="0" err="1"/>
              <a:t>Наркотична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, але </a:t>
            </a:r>
            <a:r>
              <a:rPr lang="ru-RU" dirty="0" err="1"/>
              <a:t>неоднаково</a:t>
            </a:r>
            <a:r>
              <a:rPr lang="ru-RU" dirty="0"/>
              <a:t> до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 і у </a:t>
            </a:r>
            <a:r>
              <a:rPr lang="ru-RU" dirty="0" err="1"/>
              <a:t>різних</a:t>
            </a:r>
            <a:r>
              <a:rPr lang="ru-RU" dirty="0"/>
              <a:t> людей.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9" t="1998" r="17296" b="16960"/>
          <a:stretch/>
        </p:blipFill>
        <p:spPr>
          <a:xfrm>
            <a:off x="4625428" y="1"/>
            <a:ext cx="3562079" cy="2276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1" b="27146"/>
          <a:stretch/>
        </p:blipFill>
        <p:spPr>
          <a:xfrm>
            <a:off x="4619245" y="2276873"/>
            <a:ext cx="3568262" cy="2304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9160"/>
            <a:ext cx="4619244" cy="1988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041" r="5000" b="5041"/>
          <a:stretch/>
        </p:blipFill>
        <p:spPr>
          <a:xfrm>
            <a:off x="4619245" y="4581128"/>
            <a:ext cx="3568261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Біологічні</a:t>
            </a:r>
            <a:r>
              <a:rPr lang="ru-RU" dirty="0"/>
              <a:t> і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наркоманії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При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патологічне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і систем. Так, в </a:t>
            </a:r>
            <a:r>
              <a:rPr lang="ru-RU" dirty="0" err="1"/>
              <a:t>дослідах</a:t>
            </a:r>
            <a:r>
              <a:rPr lang="ru-RU" dirty="0"/>
              <a:t> на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дізнатися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гашишу </a:t>
            </a:r>
            <a:r>
              <a:rPr lang="ru-RU" dirty="0" err="1"/>
              <a:t>руйнується</a:t>
            </a:r>
            <a:r>
              <a:rPr lang="ru-RU" dirty="0"/>
              <a:t> </a:t>
            </a:r>
            <a:r>
              <a:rPr lang="ru-RU" dirty="0" err="1"/>
              <a:t>внутрішня</a:t>
            </a:r>
            <a:r>
              <a:rPr lang="ru-RU" dirty="0"/>
              <a:t> </a:t>
            </a:r>
            <a:r>
              <a:rPr lang="ru-RU" dirty="0" err="1"/>
              <a:t>оболонка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 і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мішкоподібні</a:t>
            </a:r>
            <a:r>
              <a:rPr lang="ru-RU" dirty="0"/>
              <a:t> </a:t>
            </a:r>
            <a:r>
              <a:rPr lang="ru-RU" dirty="0" err="1"/>
              <a:t>випинання</a:t>
            </a:r>
            <a:r>
              <a:rPr lang="ru-RU" dirty="0"/>
              <a:t> </a:t>
            </a:r>
            <a:r>
              <a:rPr lang="ru-RU" dirty="0" err="1"/>
              <a:t>стінок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, </a:t>
            </a:r>
            <a:r>
              <a:rPr lang="ru-RU" dirty="0" err="1"/>
              <a:t>аневризми</a:t>
            </a:r>
            <a:r>
              <a:rPr lang="ru-RU" dirty="0"/>
              <a:t>.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до </a:t>
            </a:r>
            <a:r>
              <a:rPr lang="ru-RU" dirty="0" err="1"/>
              <a:t>недостатнього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 </a:t>
            </a:r>
            <a:r>
              <a:rPr lang="ru-RU" dirty="0" err="1"/>
              <a:t>нервових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поживних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і киснем. Так само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будова</a:t>
            </a:r>
            <a:r>
              <a:rPr lang="ru-RU" dirty="0"/>
              <a:t> </a:t>
            </a:r>
            <a:r>
              <a:rPr lang="ru-RU" dirty="0" err="1"/>
              <a:t>клітинних</a:t>
            </a:r>
            <a:r>
              <a:rPr lang="ru-RU" dirty="0"/>
              <a:t> ядер,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гине</a:t>
            </a:r>
            <a:r>
              <a:rPr lang="ru-RU" dirty="0"/>
              <a:t>. </a:t>
            </a:r>
            <a:r>
              <a:rPr lang="ru-RU" dirty="0" err="1"/>
              <a:t>Патологічні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нервовій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психіки</a:t>
            </a:r>
            <a:r>
              <a:rPr lang="ru-RU" dirty="0"/>
              <a:t>, </a:t>
            </a:r>
            <a:r>
              <a:rPr lang="ru-RU" dirty="0" err="1"/>
              <a:t>слабшає</a:t>
            </a:r>
            <a:r>
              <a:rPr lang="ru-RU" dirty="0"/>
              <a:t> </a:t>
            </a:r>
            <a:r>
              <a:rPr lang="ru-RU" dirty="0" err="1"/>
              <a:t>пам'ять</a:t>
            </a:r>
            <a:r>
              <a:rPr lang="ru-RU" dirty="0"/>
              <a:t>, </a:t>
            </a:r>
            <a:r>
              <a:rPr lang="ru-RU" dirty="0" err="1"/>
              <a:t>інтелект</a:t>
            </a:r>
            <a:r>
              <a:rPr lang="ru-RU" dirty="0"/>
              <a:t>, </a:t>
            </a:r>
            <a:r>
              <a:rPr lang="ru-RU" dirty="0" err="1"/>
              <a:t>з'являються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слабоумства</a:t>
            </a:r>
            <a:r>
              <a:rPr lang="ru-RU" dirty="0"/>
              <a:t>, страхи, </a:t>
            </a:r>
            <a:r>
              <a:rPr lang="ru-RU" dirty="0" err="1"/>
              <a:t>нічні</a:t>
            </a:r>
            <a:r>
              <a:rPr lang="ru-RU" dirty="0"/>
              <a:t> </a:t>
            </a:r>
            <a:r>
              <a:rPr lang="ru-RU" dirty="0" err="1"/>
              <a:t>жахи</a:t>
            </a:r>
            <a:r>
              <a:rPr lang="ru-RU" dirty="0"/>
              <a:t>.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. Наркомани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озлобленими</a:t>
            </a:r>
            <a:r>
              <a:rPr lang="ru-RU" dirty="0"/>
              <a:t>, </a:t>
            </a:r>
            <a:r>
              <a:rPr lang="ru-RU" dirty="0" err="1"/>
              <a:t>підозрілими</a:t>
            </a:r>
            <a:r>
              <a:rPr lang="ru-RU" dirty="0"/>
              <a:t>, </a:t>
            </a:r>
            <a:r>
              <a:rPr lang="ru-RU" dirty="0" err="1"/>
              <a:t>схильними</a:t>
            </a:r>
            <a:r>
              <a:rPr lang="ru-RU" dirty="0"/>
              <a:t> до </a:t>
            </a:r>
            <a:r>
              <a:rPr lang="ru-RU" dirty="0" err="1"/>
              <a:t>антигромадських</a:t>
            </a:r>
            <a:r>
              <a:rPr lang="ru-RU" dirty="0"/>
              <a:t> </a:t>
            </a:r>
            <a:r>
              <a:rPr lang="ru-RU" dirty="0" err="1"/>
              <a:t>вчинків</a:t>
            </a:r>
            <a:r>
              <a:rPr lang="ru-RU" dirty="0"/>
              <a:t>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послаблення</a:t>
            </a:r>
            <a:r>
              <a:rPr lang="ru-RU" dirty="0"/>
              <a:t> </a:t>
            </a:r>
            <a:r>
              <a:rPr lang="ru-RU" dirty="0" err="1"/>
              <a:t>пам'яті</a:t>
            </a:r>
            <a:r>
              <a:rPr lang="ru-RU" dirty="0"/>
              <a:t>, </a:t>
            </a:r>
            <a:r>
              <a:rPr lang="ru-RU" dirty="0" err="1"/>
              <a:t>інтелекту</a:t>
            </a:r>
            <a:r>
              <a:rPr lang="ru-RU" dirty="0"/>
              <a:t> та </a:t>
            </a:r>
            <a:r>
              <a:rPr lang="ru-RU" dirty="0" err="1"/>
              <a:t>інтересів</a:t>
            </a:r>
            <a:r>
              <a:rPr lang="ru-RU" dirty="0"/>
              <a:t> вони </a:t>
            </a:r>
            <a:r>
              <a:rPr lang="ru-RU" dirty="0" err="1"/>
              <a:t>втрачають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до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діставати</a:t>
            </a:r>
            <a:r>
              <a:rPr lang="ru-RU" dirty="0"/>
              <a:t> </a:t>
            </a:r>
            <a:r>
              <a:rPr lang="ru-RU" dirty="0" err="1"/>
              <a:t>чергову</a:t>
            </a:r>
            <a:r>
              <a:rPr lang="ru-RU" dirty="0"/>
              <a:t> дозу </a:t>
            </a:r>
            <a:r>
              <a:rPr lang="ru-RU" dirty="0" err="1"/>
              <a:t>наркотиків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крадіжок</a:t>
            </a:r>
            <a:r>
              <a:rPr lang="ru-RU" dirty="0"/>
              <a:t> і тяжких </a:t>
            </a:r>
            <a:r>
              <a:rPr lang="ru-RU" dirty="0" err="1"/>
              <a:t>злочинів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1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">
      <a:dk1>
        <a:sysClr val="windowText" lastClr="000000"/>
      </a:dk1>
      <a:lt1>
        <a:sysClr val="window" lastClr="FFFFFF"/>
      </a:lt1>
      <a:dk2>
        <a:srgbClr val="A6A994"/>
      </a:dk2>
      <a:lt2>
        <a:srgbClr val="EAEBDE"/>
      </a:lt2>
      <a:accent1>
        <a:srgbClr val="CFE0CF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</TotalTime>
  <Words>973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Вплив наркотиків</vt:lpstr>
      <vt:lpstr>Що таке наркотики і наркоманія ?</vt:lpstr>
      <vt:lpstr>Презентация PowerPoint</vt:lpstr>
      <vt:lpstr>Чотири групи факторів, що сприяють вживання наркотичних речовин</vt:lpstr>
      <vt:lpstr>Презентация PowerPoint</vt:lpstr>
      <vt:lpstr>Біологічні механізми розвитку наркоманії</vt:lpstr>
      <vt:lpstr>Презентация PowerPoint</vt:lpstr>
      <vt:lpstr>Презентация PowerPoint</vt:lpstr>
      <vt:lpstr>Біологічні і соціальні наслідки наркоманії</vt:lpstr>
      <vt:lpstr>Презентация PowerPoint</vt:lpstr>
      <vt:lpstr>Презентация PowerPoint</vt:lpstr>
      <vt:lpstr>Профілактика наркоманії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2015-02-15T16:26:21Z</dcterms:created>
  <dcterms:modified xsi:type="dcterms:W3CDTF">2015-02-15T17:29:29Z</dcterms:modified>
</cp:coreProperties>
</file>