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7" r:id="rId6"/>
    <p:sldId id="270" r:id="rId7"/>
    <p:sldId id="261" r:id="rId8"/>
    <p:sldId id="266" r:id="rId9"/>
    <p:sldId id="262" r:id="rId10"/>
    <p:sldId id="263" r:id="rId11"/>
    <p:sldId id="264"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2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13.03.2014</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13.03.2014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13.03.2014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13.03.2014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13.03.2014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13.03.2014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13.03.2014</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a/search?q=water+polo&amp;sa=X&amp;biw=1242&amp;bih=546&amp;tbm=isch&amp;tbo=u&amp;source=univ&amp;ei=RCkiU4T4L47V4QSU1oCQCA&amp;ved=0CCwQsAQ"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e/e5/WaterPo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212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0" y="4293096"/>
            <a:ext cx="4896544" cy="1884040"/>
          </a:xfrm>
        </p:spPr>
        <p:txBody>
          <a:bodyPr>
            <a:normAutofit/>
          </a:bodyPr>
          <a:lstStyle/>
          <a:p>
            <a:r>
              <a:rPr lang="en-US" sz="8000" b="1" dirty="0">
                <a:hlinkClick r:id="rId3"/>
              </a:rPr>
              <a:t>W</a:t>
            </a:r>
            <a:r>
              <a:rPr lang="en-US" sz="8000" b="1" dirty="0" smtClean="0">
                <a:hlinkClick r:id="rId3"/>
              </a:rPr>
              <a:t>ater </a:t>
            </a:r>
            <a:r>
              <a:rPr lang="en-US" sz="8000" b="1" dirty="0">
                <a:hlinkClick r:id="rId3"/>
              </a:rPr>
              <a:t>polo</a:t>
            </a:r>
            <a:endParaRPr lang="uk-UA" sz="8000" dirty="0"/>
          </a:p>
        </p:txBody>
      </p:sp>
    </p:spTree>
    <p:extLst>
      <p:ext uri="{BB962C8B-B14F-4D97-AF65-F5344CB8AC3E}">
        <p14:creationId xmlns:p14="http://schemas.microsoft.com/office/powerpoint/2010/main" val="1661735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8147248" cy="636680"/>
          </a:xfrm>
        </p:spPr>
        <p:txBody>
          <a:bodyPr>
            <a:normAutofit fontScale="90000"/>
          </a:bodyPr>
          <a:lstStyle/>
          <a:p>
            <a:r>
              <a:rPr lang="en-US" dirty="0" smtClean="0"/>
              <a:t>Signal </a:t>
            </a:r>
            <a:r>
              <a:rPr lang="en-US" dirty="0"/>
              <a:t>to be used</a:t>
            </a:r>
            <a:endParaRPr lang="uk-UA" dirty="0"/>
          </a:p>
        </p:txBody>
      </p:sp>
      <p:sp>
        <p:nvSpPr>
          <p:cNvPr id="3" name="Объект 2"/>
          <p:cNvSpPr>
            <a:spLocks noGrp="1"/>
          </p:cNvSpPr>
          <p:nvPr>
            <p:ph idx="1"/>
          </p:nvPr>
        </p:nvSpPr>
        <p:spPr/>
        <p:txBody>
          <a:bodyPr/>
          <a:lstStyle/>
          <a:p>
            <a:endParaRPr lang="uk-UA"/>
          </a:p>
        </p:txBody>
      </p:sp>
      <p:pic>
        <p:nvPicPr>
          <p:cNvPr id="3074" name="Picture 2" descr="http://www.fina.org/H2O/images/stories/rules/rules_wp_sign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8745360"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723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635" y="903053"/>
            <a:ext cx="3203848" cy="1860817"/>
          </a:xfrm>
        </p:spPr>
        <p:txBody>
          <a:bodyPr/>
          <a:lstStyle/>
          <a:p>
            <a:r>
              <a:rPr lang="en-US" dirty="0" smtClean="0"/>
              <a:t>Water </a:t>
            </a:r>
            <a:r>
              <a:rPr lang="en-US" dirty="0"/>
              <a:t>polo equipment</a:t>
            </a:r>
            <a:endParaRPr lang="uk-UA" dirty="0"/>
          </a:p>
        </p:txBody>
      </p:sp>
      <p:sp>
        <p:nvSpPr>
          <p:cNvPr id="3" name="Объект 2"/>
          <p:cNvSpPr>
            <a:spLocks noGrp="1"/>
          </p:cNvSpPr>
          <p:nvPr>
            <p:ph idx="1"/>
          </p:nvPr>
        </p:nvSpPr>
        <p:spPr>
          <a:xfrm>
            <a:off x="179512" y="4005064"/>
            <a:ext cx="8964488" cy="2852936"/>
          </a:xfrm>
        </p:spPr>
        <p:txBody>
          <a:bodyPr>
            <a:normAutofit/>
          </a:bodyPr>
          <a:lstStyle/>
          <a:p>
            <a:r>
              <a:rPr lang="en-US" b="1" dirty="0" smtClean="0"/>
              <a:t>Ball. </a:t>
            </a:r>
            <a:r>
              <a:rPr lang="en-US" dirty="0" smtClean="0"/>
              <a:t>The </a:t>
            </a:r>
            <a:r>
              <a:rPr lang="en-US" dirty="0"/>
              <a:t>ball weighs between 400g and 450g</a:t>
            </a:r>
            <a:r>
              <a:rPr lang="en-US" dirty="0" smtClean="0"/>
              <a:t>.</a:t>
            </a:r>
          </a:p>
          <a:p>
            <a:r>
              <a:rPr lang="en-US" b="1" dirty="0"/>
              <a:t>Bathing </a:t>
            </a:r>
            <a:r>
              <a:rPr lang="en-US" b="1" dirty="0" smtClean="0"/>
              <a:t>caps. </a:t>
            </a:r>
            <a:r>
              <a:rPr lang="en-US" dirty="0" err="1" smtClean="0"/>
              <a:t>Coloured</a:t>
            </a:r>
            <a:r>
              <a:rPr lang="en-US" dirty="0" smtClean="0"/>
              <a:t> </a:t>
            </a:r>
            <a:r>
              <a:rPr lang="en-US" dirty="0"/>
              <a:t>bathing caps with individual numbers and ear protectors. </a:t>
            </a:r>
            <a:endParaRPr lang="en-US" dirty="0" smtClean="0"/>
          </a:p>
          <a:p>
            <a:r>
              <a:rPr lang="en-US" b="1" dirty="0" smtClean="0"/>
              <a:t>Swimsuits. </a:t>
            </a:r>
            <a:r>
              <a:rPr lang="en-US" dirty="0" smtClean="0"/>
              <a:t>The </a:t>
            </a:r>
            <a:r>
              <a:rPr lang="en-US" dirty="0"/>
              <a:t>swimsuit should be non-transparent or with a separate undergarment.</a:t>
            </a:r>
            <a:endParaRPr lang="en-US" dirty="0" smtClean="0"/>
          </a:p>
          <a:p>
            <a:endParaRPr lang="uk-UA" dirty="0"/>
          </a:p>
        </p:txBody>
      </p:sp>
      <p:pic>
        <p:nvPicPr>
          <p:cNvPr id="5122" name="Picture 2" descr="http://olympicwaterpolo.files.wordpress.com/2011/06/equip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483" y="-233463"/>
            <a:ext cx="5715000"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723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098" name="Picture 2" descr="http://image.slidesharecdn.com/adriana-burgos-1r-batx-1229348343726092-1/95/slide-14-728.jpg?cb=12293413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158"/>
            <a:ext cx="9144000"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723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683568" y="733563"/>
            <a:ext cx="7200800" cy="1656184"/>
          </a:xfrm>
        </p:spPr>
        <p:txBody>
          <a:bodyPr/>
          <a:lstStyle/>
          <a:p>
            <a:pPr marL="0" indent="0">
              <a:buNone/>
            </a:pPr>
            <a:r>
              <a:rPr lang="en-US" dirty="0"/>
              <a:t>Water polo is played in a swimming pool. Two teams of seven players play a water polo match.</a:t>
            </a:r>
            <a:endParaRPr lang="uk-UA" dirty="0"/>
          </a:p>
        </p:txBody>
      </p:sp>
      <p:pic>
        <p:nvPicPr>
          <p:cNvPr id="6148" name="Picture 4" descr="http://ouswpa.org/womens-water-polo-wallpaper-2-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96793"/>
            <a:ext cx="7014943" cy="526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601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0" y="764704"/>
            <a:ext cx="9144000" cy="1656184"/>
          </a:xfrm>
        </p:spPr>
        <p:txBody>
          <a:bodyPr>
            <a:normAutofit lnSpcReduction="10000"/>
          </a:bodyPr>
          <a:lstStyle/>
          <a:p>
            <a:r>
              <a:rPr lang="en-US" dirty="0"/>
              <a:t>The origins of water polo can be traced back to the late 19th century when a Scottish man named William Wilson constructed the rules for the game, as a result of the public’s growing disinterest of swimming </a:t>
            </a:r>
            <a:r>
              <a:rPr lang="en-US" dirty="0" smtClean="0"/>
              <a:t>carnivals.</a:t>
            </a:r>
          </a:p>
        </p:txBody>
      </p:sp>
      <p:pic>
        <p:nvPicPr>
          <p:cNvPr id="7170" name="Picture 2" descr="http://www.szeretlekmagyarorszag.hu/wp-content/uploads/2013/10/valogatot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276873"/>
            <a:ext cx="6390414"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723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539552" y="1556792"/>
            <a:ext cx="8229600" cy="4389120"/>
          </a:xfrm>
        </p:spPr>
        <p:txBody>
          <a:bodyPr/>
          <a:lstStyle/>
          <a:p>
            <a:r>
              <a:rPr lang="en-US" dirty="0"/>
              <a:t> The sport was introduced onto the Olympic scene in 1900 during the Paris game, making it one of the longest running team games in the Olympics and can be played by both men and women (Smith, 1998). </a:t>
            </a:r>
            <a:endParaRPr lang="uk-UA" dirty="0"/>
          </a:p>
        </p:txBody>
      </p:sp>
      <p:pic>
        <p:nvPicPr>
          <p:cNvPr id="8194" name="Picture 2" descr="http://www.tradeford.com/images/forum/spimg/water-polo-olymp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573016"/>
            <a:ext cx="4905375"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723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28067" y="5373216"/>
            <a:ext cx="8686800" cy="1311424"/>
          </a:xfrm>
        </p:spPr>
        <p:txBody>
          <a:bodyPr/>
          <a:lstStyle/>
          <a:p>
            <a:r>
              <a:rPr lang="en-US" dirty="0"/>
              <a:t>Women's water polo was included in the Olympic Games for the first time at the 2000 Olympic Games in Sydney.</a:t>
            </a:r>
            <a:endParaRPr lang="uk-UA" dirty="0"/>
          </a:p>
        </p:txBody>
      </p:sp>
      <p:pic>
        <p:nvPicPr>
          <p:cNvPr id="9218" name="Picture 2" descr="http://www.theepochtimes.com/n2/images/stories/large/2012/08/09/1AZWebPoolPoloWomen1500626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2656"/>
            <a:ext cx="7143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723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10242" name="Picture 2" descr="http://image.slidesharecdn.com/adriana-burgos-1r-batx-1229348343726092-1/95/slide-7-728.jpg?cb=12293413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69"/>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679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76672"/>
            <a:ext cx="9144000" cy="6381328"/>
          </a:xfrm>
        </p:spPr>
        <p:txBody>
          <a:bodyPr>
            <a:normAutofit/>
          </a:bodyPr>
          <a:lstStyle/>
          <a:p>
            <a:pPr marL="0" indent="0">
              <a:buNone/>
            </a:pPr>
            <a:endParaRPr lang="uk-UA" sz="2800" dirty="0"/>
          </a:p>
        </p:txBody>
      </p:sp>
      <p:pic>
        <p:nvPicPr>
          <p:cNvPr id="11266" name="Picture 2" descr="http://image.slidesharecdn.com/adriana-burgos-1r-batx-1229348343726092-1/95/slide-8-728.jpg?cb=12293413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 y="-20428"/>
            <a:ext cx="9171236" cy="687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723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olympic.org/Assets/MediaPlayer/Photos/2012/London/Water-Polo/09_08_12_Water-Polo_16_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0783"/>
            <a:ext cx="8714642" cy="580976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33822" y="5517232"/>
            <a:ext cx="9144000" cy="1340768"/>
          </a:xfrm>
        </p:spPr>
        <p:txBody>
          <a:bodyPr>
            <a:normAutofit/>
          </a:bodyPr>
          <a:lstStyle/>
          <a:p>
            <a:pPr marL="0" indent="0">
              <a:buNone/>
            </a:pPr>
            <a:r>
              <a:rPr lang="en-US" dirty="0"/>
              <a:t/>
            </a:r>
            <a:br>
              <a:rPr lang="en-US" dirty="0"/>
            </a:br>
            <a:r>
              <a:rPr lang="en-US" dirty="0"/>
              <a:t>In Olympic competition a water polo match is played for four quarters. Each quarter lasts 8 minutes.</a:t>
            </a:r>
            <a:endParaRPr lang="uk-UA" dirty="0"/>
          </a:p>
        </p:txBody>
      </p:sp>
    </p:spTree>
    <p:extLst>
      <p:ext uri="{BB962C8B-B14F-4D97-AF65-F5344CB8AC3E}">
        <p14:creationId xmlns:p14="http://schemas.microsoft.com/office/powerpoint/2010/main" val="2943723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052736"/>
            <a:ext cx="2160240" cy="720080"/>
          </a:xfrm>
        </p:spPr>
        <p:txBody>
          <a:bodyPr>
            <a:normAutofit fontScale="90000"/>
          </a:bodyPr>
          <a:lstStyle/>
          <a:p>
            <a:r>
              <a:rPr lang="en-US" sz="6700" dirty="0"/>
              <a:t>Pool</a:t>
            </a:r>
            <a:r>
              <a:rPr lang="uk-UA" sz="5400" dirty="0"/>
              <a:t/>
            </a:r>
            <a:br>
              <a:rPr lang="uk-UA" sz="5400" dirty="0"/>
            </a:br>
            <a:endParaRPr lang="uk-UA" dirty="0"/>
          </a:p>
        </p:txBody>
      </p:sp>
      <p:pic>
        <p:nvPicPr>
          <p:cNvPr id="2050" name="Picture 2" descr="Картин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88179" y="-604275"/>
            <a:ext cx="6730856" cy="918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7230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TotalTime>
  <Words>169</Words>
  <Application>Microsoft Office PowerPoint</Application>
  <PresentationFormat>Экран (4:3)</PresentationFormat>
  <Paragraphs>12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Поток</vt:lpstr>
      <vt:lpstr>Water polo</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Pool </vt:lpstr>
      <vt:lpstr>Signal to be used</vt:lpstr>
      <vt:lpstr>Water polo equipment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polo</dc:title>
  <dc:creator>Olya</dc:creator>
  <cp:lastModifiedBy>Olya</cp:lastModifiedBy>
  <cp:revision>6</cp:revision>
  <dcterms:created xsi:type="dcterms:W3CDTF">2014-03-13T21:54:21Z</dcterms:created>
  <dcterms:modified xsi:type="dcterms:W3CDTF">2014-03-13T22:54:31Z</dcterms:modified>
</cp:coreProperties>
</file>