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6F9298-77DB-440E-AC55-91B82074E664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703958-D8C5-4307-9828-73701A036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F9298-77DB-440E-AC55-91B82074E664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03958-D8C5-4307-9828-73701A036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F9298-77DB-440E-AC55-91B82074E664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03958-D8C5-4307-9828-73701A036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F9298-77DB-440E-AC55-91B82074E664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03958-D8C5-4307-9828-73701A0361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F9298-77DB-440E-AC55-91B82074E664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03958-D8C5-4307-9828-73701A0361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F9298-77DB-440E-AC55-91B82074E664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03958-D8C5-4307-9828-73701A0361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F9298-77DB-440E-AC55-91B82074E664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03958-D8C5-4307-9828-73701A036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F9298-77DB-440E-AC55-91B82074E664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03958-D8C5-4307-9828-73701A0361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F9298-77DB-440E-AC55-91B82074E664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03958-D8C5-4307-9828-73701A036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6F9298-77DB-440E-AC55-91B82074E664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03958-D8C5-4307-9828-73701A036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6F9298-77DB-440E-AC55-91B82074E664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703958-D8C5-4307-9828-73701A0361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6F9298-77DB-440E-AC55-91B82074E664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703958-D8C5-4307-9828-73701A036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</a:t>
            </a:r>
            <a:r>
              <a:rPr lang="ru-RU" dirty="0" smtClean="0"/>
              <a:t> на тему:</a:t>
            </a:r>
            <a:br>
              <a:rPr lang="ru-RU" dirty="0" smtClean="0"/>
            </a:br>
            <a:r>
              <a:rPr lang="ru-RU" dirty="0" smtClean="0"/>
              <a:t>«Тютюн»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підготувала учениця 11 класу</a:t>
            </a:r>
          </a:p>
          <a:p>
            <a:r>
              <a:rPr lang="uk-UA" dirty="0" smtClean="0"/>
              <a:t>СЗШ № 9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7972452" cy="5357850"/>
          </a:xfrm>
        </p:spPr>
        <p:txBody>
          <a:bodyPr>
            <a:normAutofit/>
          </a:bodyPr>
          <a:lstStyle/>
          <a:p>
            <a:r>
              <a:rPr lang="uk-UA" dirty="0" smtClean="0"/>
              <a:t>13 березня 2012 року в Україні було остаточно схвалено закон про повну заборону реклами сигарет. Заборона стосується не тільки реклами, а й будь яких способів стимулювання продажів тютюнових виробів.</a:t>
            </a:r>
          </a:p>
          <a:p>
            <a:r>
              <a:rPr lang="uk-UA" dirty="0" smtClean="0"/>
              <a:t>З 4 жовтня 2012 року на упаковках сигарет в Україні розпочали друкувати фотоілюстрації із попередженням про хвороби, які можуть бути викликані </a:t>
            </a:r>
            <a:r>
              <a:rPr lang="uk-UA" dirty="0" err="1" smtClean="0"/>
              <a:t>тютюнопалінням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b="0" dirty="0" err="1" smtClean="0"/>
              <a:t>Боротьба</a:t>
            </a:r>
            <a:r>
              <a:rPr lang="ru-RU" b="0" dirty="0" smtClean="0"/>
              <a:t> </a:t>
            </a:r>
            <a:r>
              <a:rPr lang="ru-RU" b="0" dirty="0" err="1" smtClean="0"/>
              <a:t>з</a:t>
            </a:r>
            <a:r>
              <a:rPr lang="ru-RU" b="0" dirty="0" smtClean="0"/>
              <a:t> </a:t>
            </a:r>
            <a:r>
              <a:rPr lang="ru-RU" b="0" dirty="0" err="1" smtClean="0"/>
              <a:t>палінням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4857760"/>
            <a:ext cx="214282" cy="11495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6297634"/>
          </a:xfrm>
        </p:spPr>
        <p:txBody>
          <a:bodyPr>
            <a:normAutofit/>
          </a:bodyPr>
          <a:lstStyle/>
          <a:p>
            <a:r>
              <a:rPr lang="uk-UA" b="0" dirty="0" smtClean="0"/>
              <a:t>Закрите приміщення для курців на залізничній станції в Японії. Має окрему систему вентиляції</a:t>
            </a:r>
            <a:endParaRPr lang="uk-UA" dirty="0"/>
          </a:p>
        </p:txBody>
      </p:sp>
      <p:pic>
        <p:nvPicPr>
          <p:cNvPr id="22530" name="Picture 2" descr="Файл:Smoking are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357166"/>
            <a:ext cx="4500594" cy="6358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 flipH="1">
            <a:off x="411481" y="1481329"/>
            <a:ext cx="45719" cy="6617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07181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4114800" cy="5090944"/>
          </a:xfrm>
        </p:spPr>
        <p:txBody>
          <a:bodyPr/>
          <a:lstStyle/>
          <a:p>
            <a:r>
              <a:rPr lang="vi-VN" b="1" dirty="0" smtClean="0"/>
              <a:t>Тютю́н</a:t>
            </a:r>
            <a:r>
              <a:rPr lang="vi-VN" dirty="0" smtClean="0"/>
              <a:t> (</a:t>
            </a:r>
            <a:r>
              <a:rPr lang="en-US" i="1" dirty="0" err="1" smtClean="0"/>
              <a:t>Nicotiana</a:t>
            </a:r>
            <a:r>
              <a:rPr lang="en-US" dirty="0" smtClean="0"/>
              <a:t>) </a:t>
            </a:r>
            <a:r>
              <a:rPr lang="vi-VN" dirty="0" smtClean="0"/>
              <a:t>рід однорічних і багаторічни</a:t>
            </a:r>
            <a:r>
              <a:rPr lang="uk-UA" dirty="0" smtClean="0"/>
              <a:t>х</a:t>
            </a:r>
            <a:r>
              <a:rPr lang="uk-UA" dirty="0" smtClean="0">
                <a:solidFill>
                  <a:schemeClr val="bg1"/>
                </a:solidFill>
              </a:rPr>
              <a:t>_</a:t>
            </a:r>
            <a:r>
              <a:rPr lang="vi-VN" dirty="0" smtClean="0"/>
              <a:t>рослин родини пасльонових</a:t>
            </a:r>
            <a:r>
              <a:rPr lang="en-US" dirty="0" smtClean="0"/>
              <a:t>, </a:t>
            </a:r>
            <a:r>
              <a:rPr lang="vi-VN" dirty="0" smtClean="0"/>
              <a:t>що містить понад 70 видів.</a:t>
            </a:r>
            <a:r>
              <a:rPr lang="ru-RU" dirty="0" smtClean="0"/>
              <a:t> </a:t>
            </a:r>
            <a:r>
              <a:rPr lang="uk-UA" dirty="0" smtClean="0"/>
              <a:t>Українська назва — тютюн — слово запозичене з турецької мови.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0" dirty="0" smtClean="0"/>
              <a:t>Тютюн (рослина)</a:t>
            </a:r>
            <a:endParaRPr lang="ru-RU" dirty="0"/>
          </a:p>
        </p:txBody>
      </p:sp>
      <p:pic>
        <p:nvPicPr>
          <p:cNvPr id="1026" name="Picture 2" descr="Файл:Nicotiana tabacum - Köhler–s Medizinal-Pflanzen-09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181099"/>
            <a:ext cx="4067175" cy="5676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Тютюн — світлолюбна рослина. При недостатньому освітленні у рослин сповільнюється накопичення сухих речовин, вуглеводів, змінюється текстура листя, знижується ароматичність сировини. Для тютюну характерна висока екологічна пластичність по відношенню до умов вологозабезпеченості.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err="1" smtClean="0"/>
              <a:t>Біологічний</a:t>
            </a:r>
            <a:r>
              <a:rPr lang="ru-RU" b="0" dirty="0" smtClean="0"/>
              <a:t> </a:t>
            </a:r>
            <a:r>
              <a:rPr lang="ru-RU" b="0" dirty="0" err="1" smtClean="0"/>
              <a:t>опис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Тютюнопал</a:t>
            </a:r>
            <a:r>
              <a:rPr lang="en-US" b="1" dirty="0" smtClean="0"/>
              <a:t>í</a:t>
            </a:r>
            <a:r>
              <a:rPr lang="ru-RU" b="1" dirty="0" err="1" smtClean="0"/>
              <a:t>ння</a:t>
            </a:r>
            <a:r>
              <a:rPr lang="ru-RU" dirty="0" smtClean="0"/>
              <a:t> (</a:t>
            </a:r>
            <a:r>
              <a:rPr lang="ru-RU" dirty="0" err="1" smtClean="0"/>
              <a:t>або</a:t>
            </a:r>
            <a:r>
              <a:rPr lang="ru-RU" dirty="0" smtClean="0"/>
              <a:t> просто </a:t>
            </a:r>
            <a:r>
              <a:rPr lang="ru-RU" b="1" dirty="0" err="1" smtClean="0"/>
              <a:t>паління</a:t>
            </a:r>
            <a:r>
              <a:rPr lang="ru-RU" dirty="0" smtClean="0"/>
              <a:t>) — </a:t>
            </a:r>
            <a:r>
              <a:rPr lang="ru-RU" dirty="0" err="1" smtClean="0"/>
              <a:t>набута</a:t>
            </a:r>
            <a:r>
              <a:rPr lang="ru-RU" dirty="0" smtClean="0"/>
              <a:t> </a:t>
            </a:r>
            <a:r>
              <a:rPr lang="ru-RU" dirty="0" err="1" smtClean="0"/>
              <a:t>шкідлива</a:t>
            </a:r>
            <a:r>
              <a:rPr lang="ru-RU" dirty="0" smtClean="0"/>
              <a:t> </a:t>
            </a:r>
            <a:r>
              <a:rPr lang="ru-RU" dirty="0" err="1" smtClean="0"/>
              <a:t>звичка</a:t>
            </a:r>
            <a:r>
              <a:rPr lang="ru-RU" dirty="0" smtClean="0"/>
              <a:t> </a:t>
            </a:r>
            <a:r>
              <a:rPr lang="ru-RU" dirty="0" err="1" smtClean="0"/>
              <a:t>вдихання</a:t>
            </a:r>
            <a:r>
              <a:rPr lang="ru-RU" dirty="0" smtClean="0"/>
              <a:t> </a:t>
            </a:r>
            <a:r>
              <a:rPr lang="ru-RU" dirty="0" err="1" smtClean="0"/>
              <a:t>диму</a:t>
            </a:r>
            <a:r>
              <a:rPr lang="ru-RU" dirty="0" smtClean="0"/>
              <a:t> </a:t>
            </a:r>
            <a:r>
              <a:rPr lang="ru-RU" dirty="0" err="1" smtClean="0"/>
              <a:t>тліючого</a:t>
            </a:r>
            <a:r>
              <a:rPr lang="ru-RU" dirty="0" smtClean="0"/>
              <a:t> </a:t>
            </a:r>
            <a:r>
              <a:rPr lang="ru-RU" dirty="0" err="1" smtClean="0"/>
              <a:t>висушеного</a:t>
            </a:r>
            <a:r>
              <a:rPr lang="ru-RU" dirty="0" smtClean="0"/>
              <a:t> </a:t>
            </a:r>
            <a:r>
              <a:rPr lang="ru-RU" dirty="0" err="1" smtClean="0"/>
              <a:t>листя</a:t>
            </a:r>
            <a:r>
              <a:rPr lang="ru-RU" dirty="0" smtClean="0"/>
              <a:t> тютюну. </a:t>
            </a:r>
            <a:r>
              <a:rPr lang="ru-RU" dirty="0" err="1" smtClean="0"/>
              <a:t>Найважливішим</a:t>
            </a:r>
            <a:r>
              <a:rPr lang="ru-RU" dirty="0" smtClean="0"/>
              <a:t> компонентом </a:t>
            </a:r>
            <a:r>
              <a:rPr lang="ru-RU" dirty="0" err="1" smtClean="0"/>
              <a:t>тютюнового</a:t>
            </a:r>
            <a:r>
              <a:rPr lang="ru-RU" dirty="0" smtClean="0"/>
              <a:t> </a:t>
            </a:r>
            <a:r>
              <a:rPr lang="ru-RU" dirty="0" err="1" smtClean="0"/>
              <a:t>диму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dirty="0" err="1" smtClean="0"/>
              <a:t>нікотин</a:t>
            </a:r>
            <a:r>
              <a:rPr lang="ru-RU" dirty="0" smtClean="0"/>
              <a:t>. </a:t>
            </a:r>
            <a:r>
              <a:rPr lang="ru-RU" dirty="0" err="1" smtClean="0"/>
              <a:t>Регулярне</a:t>
            </a:r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нікотину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 </a:t>
            </a:r>
            <a:r>
              <a:rPr lang="ru-RU" dirty="0" err="1" smtClean="0"/>
              <a:t>тютюнову</a:t>
            </a:r>
            <a:r>
              <a:rPr lang="ru-RU" dirty="0" smtClean="0"/>
              <a:t> </a:t>
            </a:r>
            <a:r>
              <a:rPr lang="ru-RU" dirty="0" err="1" smtClean="0"/>
              <a:t>залежність.Тривале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часте</a:t>
            </a:r>
            <a:r>
              <a:rPr lang="ru-RU" dirty="0" smtClean="0"/>
              <a:t> </a:t>
            </a:r>
            <a:r>
              <a:rPr lang="ru-RU" dirty="0" err="1" smtClean="0"/>
              <a:t>паління</a:t>
            </a:r>
            <a:r>
              <a:rPr lang="ru-RU" dirty="0" smtClean="0"/>
              <a:t> тютюну </a:t>
            </a:r>
            <a:r>
              <a:rPr lang="ru-RU" dirty="0" err="1" smtClean="0"/>
              <a:t>завдає</a:t>
            </a:r>
            <a:r>
              <a:rPr lang="ru-RU" dirty="0" smtClean="0"/>
              <a:t> </a:t>
            </a:r>
            <a:r>
              <a:rPr lang="ru-RU" dirty="0" err="1" smtClean="0"/>
              <a:t>значної</a:t>
            </a:r>
            <a:r>
              <a:rPr lang="ru-RU" dirty="0" smtClean="0"/>
              <a:t> </a:t>
            </a:r>
            <a:r>
              <a:rPr lang="ru-RU" dirty="0" err="1" smtClean="0"/>
              <a:t>шкоди</a:t>
            </a:r>
            <a:r>
              <a:rPr lang="ru-RU" dirty="0" smtClean="0"/>
              <a:t> </a:t>
            </a:r>
            <a:r>
              <a:rPr lang="ru-RU" dirty="0" err="1" smtClean="0"/>
              <a:t>здоров'ю</a:t>
            </a:r>
            <a:r>
              <a:rPr lang="ru-RU" dirty="0" smtClean="0"/>
              <a:t> </a:t>
            </a:r>
            <a:r>
              <a:rPr lang="ru-RU" dirty="0" err="1" smtClean="0"/>
              <a:t>курців</a:t>
            </a:r>
            <a:r>
              <a:rPr lang="ru-RU" dirty="0" smtClean="0"/>
              <a:t>, та </a:t>
            </a:r>
            <a:r>
              <a:rPr lang="ru-RU" dirty="0" err="1" smtClean="0"/>
              <a:t>оточуючих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людей,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палять</a:t>
            </a:r>
            <a:r>
              <a:rPr lang="ru-RU" dirty="0" smtClean="0"/>
              <a:t> 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Тютюнопал</a:t>
            </a:r>
            <a:r>
              <a:rPr lang="en-US" dirty="0" smtClean="0"/>
              <a:t>í</a:t>
            </a:r>
            <a:r>
              <a:rPr lang="ru-RU" dirty="0" err="1" smtClean="0"/>
              <a:t>ння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 flipH="1">
            <a:off x="0" y="5072074"/>
            <a:ext cx="457200" cy="93521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uk-UA" b="0" dirty="0" smtClean="0"/>
              <a:t>Жінка, яка палить тютюн, з племені </a:t>
            </a:r>
            <a:r>
              <a:rPr lang="uk-UA" b="0" dirty="0" err="1" smtClean="0"/>
              <a:t>Нама</a:t>
            </a:r>
            <a:r>
              <a:rPr lang="uk-UA" b="0" dirty="0" smtClean="0"/>
              <a:t>, пустеля Калахарі, Намібія.</a:t>
            </a:r>
            <a:endParaRPr lang="uk-UA" dirty="0"/>
          </a:p>
        </p:txBody>
      </p:sp>
      <p:pic>
        <p:nvPicPr>
          <p:cNvPr id="15362" name="Picture 2" descr="Файл:Nama Woman Smoking Kalahari Desert Namibia Luca Galuzzi 2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003251"/>
            <a:ext cx="7286676" cy="48547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Загалом, дим цигарок містить в собі понад 4000 хімічних речовин. Відомо, що 43 з них викликають онкологічні захворювання. Серед них: ціанід, бензол, метиловий спирт, ацетилен (його використовують для зварювання металу). У цигарковому димі також містяться оксиди азоту і вуглецю – отруйні гази. </a:t>
            </a:r>
            <a:endParaRPr lang="uk-UA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0" dirty="0" smtClean="0"/>
              <a:t>Хімічний склад цигарок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6" name="Picture 4" descr="http://gazetapartner.at.ua/sigaret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8572560" cy="67294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90944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В Україні щоденно курить 45 % дорослих чоловіків і 9 % дорослих жінок; серед молоді курить 45 % юнаків і 35 % дівчат;</a:t>
            </a:r>
          </a:p>
          <a:p>
            <a:r>
              <a:rPr lang="uk-UA" dirty="0" smtClean="0"/>
              <a:t>68 % курців заявили, що зацікавлені у відмові від куріння, а серед тих, хто будь-коли курив щодня, 26 % вже є колишніми курцями;</a:t>
            </a:r>
          </a:p>
          <a:p>
            <a:r>
              <a:rPr lang="uk-UA" dirty="0" smtClean="0"/>
              <a:t>Понад 90 % населення України підтримує заборону куріння на всіх робочих місцях;</a:t>
            </a:r>
          </a:p>
          <a:p>
            <a:r>
              <a:rPr lang="uk-UA" dirty="0" smtClean="0"/>
              <a:t>Підтримка повної заборони реклами тютюну серед населення — 70 %;</a:t>
            </a:r>
          </a:p>
          <a:p>
            <a:r>
              <a:rPr lang="uk-UA" dirty="0" smtClean="0"/>
              <a:t>Україна посідає 17 місце в списку країн-лідерів за кількістю курців;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</a:t>
            </a:r>
            <a:r>
              <a:rPr lang="ru-RU" dirty="0" err="1" smtClean="0"/>
              <a:t>Тютюнова</a:t>
            </a:r>
            <a:r>
              <a:rPr lang="ru-RU" dirty="0" smtClean="0"/>
              <a:t>» статистика </a:t>
            </a:r>
            <a:r>
              <a:rPr lang="ru-RU" dirty="0" err="1" smtClean="0"/>
              <a:t>України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 flipH="1">
            <a:off x="357158" y="2285992"/>
            <a:ext cx="100042" cy="37212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r>
              <a:rPr lang="ru-RU" b="0" dirty="0" err="1" smtClean="0"/>
              <a:t>Країни</a:t>
            </a:r>
            <a:r>
              <a:rPr lang="ru-RU" b="0" dirty="0" smtClean="0"/>
              <a:t> </a:t>
            </a:r>
            <a:r>
              <a:rPr lang="ru-RU" b="0" dirty="0" err="1" smtClean="0"/>
              <a:t>світу</a:t>
            </a:r>
            <a:r>
              <a:rPr lang="ru-RU" b="0" dirty="0" smtClean="0"/>
              <a:t> за </a:t>
            </a:r>
            <a:r>
              <a:rPr lang="ru-RU" b="0" dirty="0" err="1" smtClean="0"/>
              <a:t>споживанням</a:t>
            </a:r>
            <a:r>
              <a:rPr lang="ru-RU" b="0" dirty="0" smtClean="0"/>
              <a:t> сигарет на душу </a:t>
            </a:r>
            <a:r>
              <a:rPr lang="ru-RU" b="0" dirty="0" err="1" smtClean="0"/>
              <a:t>населення</a:t>
            </a:r>
            <a:r>
              <a:rPr lang="ru-RU" b="0" dirty="0" smtClean="0"/>
              <a:t> (</a:t>
            </a:r>
            <a:r>
              <a:rPr lang="ru-RU" b="0" dirty="0" err="1" smtClean="0"/>
              <a:t>тільки</a:t>
            </a:r>
            <a:r>
              <a:rPr lang="ru-RU" b="0" dirty="0" smtClean="0"/>
              <a:t> </a:t>
            </a:r>
            <a:r>
              <a:rPr lang="ru-RU" b="0" dirty="0" err="1" smtClean="0"/>
              <a:t>дорослі</a:t>
            </a:r>
            <a:r>
              <a:rPr lang="ru-RU" b="0" dirty="0" smtClean="0"/>
              <a:t>, </a:t>
            </a:r>
            <a:r>
              <a:rPr lang="ru-RU" b="0" dirty="0" err="1" smtClean="0"/>
              <a:t>дані</a:t>
            </a:r>
            <a:r>
              <a:rPr lang="ru-RU" b="0" dirty="0" smtClean="0"/>
              <a:t> по </a:t>
            </a:r>
            <a:r>
              <a:rPr lang="ru-RU" b="0" dirty="0" err="1" smtClean="0"/>
              <a:t>населенню</a:t>
            </a:r>
            <a:r>
              <a:rPr lang="ru-RU" b="0" dirty="0" smtClean="0"/>
              <a:t> за 2007 </a:t>
            </a:r>
            <a:r>
              <a:rPr lang="ru-RU" b="0" dirty="0" err="1" smtClean="0"/>
              <a:t>рік</a:t>
            </a:r>
            <a:r>
              <a:rPr lang="ru-RU" b="0" dirty="0" smtClean="0"/>
              <a:t>)</a:t>
            </a:r>
            <a:endParaRPr lang="ru-RU" dirty="0"/>
          </a:p>
        </p:txBody>
      </p:sp>
      <p:pic>
        <p:nvPicPr>
          <p:cNvPr id="20482" name="Picture 2" descr="Файл:World map of countries by number of cigarettes smoked per adult per year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650" y="2285968"/>
            <a:ext cx="9066350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</TotalTime>
  <Words>146</Words>
  <Application>Microsoft Office PowerPoint</Application>
  <PresentationFormat>Экран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Презентація на тему: «Тютюн»</vt:lpstr>
      <vt:lpstr>Тютюн (рослина)</vt:lpstr>
      <vt:lpstr>Біологічний опис</vt:lpstr>
      <vt:lpstr>Тютюнопалíння</vt:lpstr>
      <vt:lpstr>Жінка, яка палить тютюн, з племені Нама, пустеля Калахарі, Намібія.</vt:lpstr>
      <vt:lpstr>Хімічний склад цигарок</vt:lpstr>
      <vt:lpstr>Слайд 7</vt:lpstr>
      <vt:lpstr>«Тютюнова» статистика України</vt:lpstr>
      <vt:lpstr>Країни світу за споживанням сигарет на душу населення (тільки дорослі, дані по населенню за 2007 рік)</vt:lpstr>
      <vt:lpstr>Боротьба з палінням</vt:lpstr>
      <vt:lpstr>Закрите приміщення для курців на залізничній станції в Японії. Має окрему систему вентиляції</vt:lpstr>
      <vt:lpstr>Дякую за увагу!</vt:lpstr>
    </vt:vector>
  </TitlesOfParts>
  <Company>Ural SoftPERM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«Тютюн»</dc:title>
  <dc:creator>пк</dc:creator>
  <cp:lastModifiedBy>пк</cp:lastModifiedBy>
  <cp:revision>5</cp:revision>
  <dcterms:created xsi:type="dcterms:W3CDTF">2014-02-13T17:24:39Z</dcterms:created>
  <dcterms:modified xsi:type="dcterms:W3CDTF">2014-06-03T11:31:58Z</dcterms:modified>
</cp:coreProperties>
</file>