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8" r:id="rId5"/>
    <p:sldId id="267" r:id="rId6"/>
    <p:sldId id="259" r:id="rId7"/>
    <p:sldId id="260" r:id="rId8"/>
    <p:sldId id="263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Gabriola" pitchFamily="82" charset="0"/>
              </a:rPr>
              <a:t>Деградация</a:t>
            </a:r>
            <a:endParaRPr lang="uk-UA" sz="5400" dirty="0">
              <a:latin typeface="Gabriola" pitchFamily="82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56792"/>
            <a:ext cx="7128792" cy="5112568"/>
          </a:xfrm>
        </p:spPr>
      </p:pic>
    </p:spTree>
    <p:extLst>
      <p:ext uri="{BB962C8B-B14F-4D97-AF65-F5344CB8AC3E}">
        <p14:creationId xmlns:p14="http://schemas.microsoft.com/office/powerpoint/2010/main" val="33724393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>
                <a:latin typeface="Gabriola" pitchFamily="82" charset="0"/>
              </a:rPr>
              <a:t>Деградация часто считает себя своеобразной культурой</a:t>
            </a:r>
            <a:r>
              <a:rPr lang="ru-RU" dirty="0"/>
              <a:t>.</a:t>
            </a:r>
            <a:br>
              <a:rPr lang="ru-RU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16832"/>
            <a:ext cx="7272808" cy="5114007"/>
          </a:xfrm>
        </p:spPr>
      </p:pic>
    </p:spTree>
    <p:extLst>
      <p:ext uri="{BB962C8B-B14F-4D97-AF65-F5344CB8AC3E}">
        <p14:creationId xmlns:p14="http://schemas.microsoft.com/office/powerpoint/2010/main" val="397508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 algn="r">
              <a:buNone/>
            </a:pPr>
            <a:endParaRPr lang="ru-RU" dirty="0" smtClean="0"/>
          </a:p>
          <a:p>
            <a:pPr marL="64008" indent="0" algn="r">
              <a:buNone/>
            </a:pPr>
            <a:endParaRPr lang="ru-RU" dirty="0"/>
          </a:p>
          <a:p>
            <a:pPr marL="64008" indent="0" algn="r">
              <a:buNone/>
            </a:pPr>
            <a:endParaRPr lang="ru-RU" dirty="0" smtClean="0"/>
          </a:p>
          <a:p>
            <a:pPr marL="64008" indent="0" algn="r">
              <a:buNone/>
            </a:pPr>
            <a:r>
              <a:rPr lang="ru-RU" sz="3600" dirty="0" smtClean="0">
                <a:latin typeface="Gabriola" pitchFamily="82" charset="0"/>
              </a:rPr>
              <a:t>Над презентацией работали:</a:t>
            </a:r>
          </a:p>
          <a:p>
            <a:pPr marL="64008" indent="0" algn="r">
              <a:buNone/>
            </a:pPr>
            <a:r>
              <a:rPr lang="ru-RU" sz="3600" dirty="0" smtClean="0">
                <a:latin typeface="Gabriola" pitchFamily="82" charset="0"/>
              </a:rPr>
              <a:t>Волох Анастасия</a:t>
            </a:r>
          </a:p>
          <a:p>
            <a:pPr marL="64008" indent="0" algn="r">
              <a:buNone/>
            </a:pPr>
            <a:r>
              <a:rPr lang="ru-RU" sz="3600" dirty="0" smtClean="0">
                <a:latin typeface="Gabriola" pitchFamily="82" charset="0"/>
              </a:rPr>
              <a:t>Гончаренко Кристина</a:t>
            </a:r>
          </a:p>
          <a:p>
            <a:pPr marL="64008" indent="0" algn="r">
              <a:buNone/>
            </a:pPr>
            <a:r>
              <a:rPr lang="ru-RU" sz="3600" dirty="0" smtClean="0">
                <a:latin typeface="Gabriola" pitchFamily="82" charset="0"/>
              </a:rPr>
              <a:t>11 – Б класс</a:t>
            </a:r>
          </a:p>
          <a:p>
            <a:pPr marL="64008" indent="0" algn="r">
              <a:buNone/>
            </a:pPr>
            <a:r>
              <a:rPr lang="ru-RU" sz="3600" dirty="0" smtClean="0">
                <a:latin typeface="Gabriola" pitchFamily="82" charset="0"/>
              </a:rPr>
              <a:t>2013 г</a:t>
            </a:r>
            <a:r>
              <a:rPr lang="ru-RU" dirty="0" smtClean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785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</p:spPr>
        <p:txBody>
          <a:bodyPr>
            <a:noAutofit/>
          </a:bodyPr>
          <a:lstStyle/>
          <a:p>
            <a:r>
              <a:rPr lang="ru-RU" sz="3200" b="1" i="1" dirty="0" err="1"/>
              <a:t>Деграда́ция</a:t>
            </a:r>
            <a:r>
              <a:rPr lang="ru-RU" sz="3200" dirty="0"/>
              <a:t> (от лат. </a:t>
            </a:r>
            <a:r>
              <a:rPr lang="ru-RU" sz="3200" dirty="0" err="1"/>
              <a:t>degradatio</a:t>
            </a:r>
            <a:r>
              <a:rPr lang="ru-RU" sz="3200" dirty="0"/>
              <a:t>, буквально — снижение), регрессия — процесс ухудшения характеристик какого-либо объекта или явления с течением времени, движение назад, постепенное ухудшение, упадок, снижение качества, разрушение материи в следствие внешнего воздействия по законам природы и времени. Деградация часто противопоставляется прогрессу.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335208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Алкогольная</a:t>
            </a:r>
            <a:r>
              <a:rPr lang="uk-UA" dirty="0"/>
              <a:t> </a:t>
            </a:r>
            <a:r>
              <a:rPr lang="uk-UA" dirty="0" err="1"/>
              <a:t>деградация</a:t>
            </a:r>
            <a:r>
              <a:rPr lang="uk-UA" dirty="0"/>
              <a:t> </a:t>
            </a:r>
            <a:r>
              <a:rPr lang="uk-UA" dirty="0" err="1"/>
              <a:t>личности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Противоестественная для человека алкогольная деградация начинает развивается уже на первых этапах алкоголизма. При этом возникают аффективные расстройства, </a:t>
            </a:r>
            <a:r>
              <a:rPr lang="ru-RU" sz="1800" dirty="0" err="1"/>
              <a:t>психопатоподобные</a:t>
            </a:r>
            <a:r>
              <a:rPr lang="ru-RU" sz="1800" dirty="0"/>
              <a:t> симптомы, возникает ухудшение памяти и снижение интеллекта. </a:t>
            </a:r>
            <a:endParaRPr lang="ru-RU" sz="1800" dirty="0" smtClean="0"/>
          </a:p>
          <a:p>
            <a:r>
              <a:rPr lang="ru-RU" sz="1800" dirty="0" smtClean="0"/>
              <a:t>Часто </a:t>
            </a:r>
            <a:r>
              <a:rPr lang="ru-RU" sz="1800" dirty="0"/>
              <a:t>возникают вспышки бурного раздражения и гнева. При этом отсутствует глубокое переживание неприятных событий, не появляется истинное чувство вины, понимание своих поступков. </a:t>
            </a:r>
            <a:endParaRPr lang="ru-RU" sz="1800" dirty="0" smtClean="0"/>
          </a:p>
          <a:p>
            <a:r>
              <a:rPr lang="ru-RU" sz="1800" dirty="0"/>
              <a:t> Алкоголики проявляют грубость, неспособность сдерживать эмоции в домашней обстановке, стремление унизить и оскорбить близких. При этом они могут быстро перестраиваться и любыми путями добиваться прощения, даже если им приходится унижаться, лгать и демонстрировать раскаяние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Известный психиатр С. С. Корсаков отметил, что «алкоголик винит всех: жену, детей, службу, но только не самого себя».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968312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/>
          </a:bodyPr>
          <a:lstStyle/>
          <a:p>
            <a:r>
              <a:rPr lang="uk-UA" sz="3600" b="1" i="1" dirty="0">
                <a:latin typeface="Gabriola" pitchFamily="82" charset="0"/>
              </a:rPr>
              <a:t>ОБРАЩЕНИЕ К АЛКОГОЛИКАМ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 numCol="3">
            <a:normAutofit fontScale="70000" lnSpcReduction="20000"/>
          </a:bodyPr>
          <a:lstStyle/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Моралисткой себя не считаю,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Признаюсь, что грешна и не раз.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В плане выпить совсем не святая,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Но сейчас не об этом рассказ. </a:t>
            </a:r>
          </a:p>
          <a:p>
            <a:pPr marL="64008" indent="0">
              <a:buNone/>
            </a:pPr>
            <a:endParaRPr lang="ru-RU" dirty="0">
              <a:latin typeface="Gabriola" pitchFamily="82" charset="0"/>
            </a:endParaRP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Я хочу обратиться открыто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К тем, кто болен запойной чумой: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Сколько жизней здоровых пропито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И загажено дрянью хмельной! </a:t>
            </a:r>
          </a:p>
          <a:p>
            <a:pPr marL="64008" indent="0">
              <a:buNone/>
            </a:pPr>
            <a:endParaRPr lang="ru-RU" dirty="0">
              <a:latin typeface="Gabriola" pitchFamily="82" charset="0"/>
            </a:endParaRP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Ваши жены рыдают ночами,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Ваши дети стыдятся отцов.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Что осталось у вас за плечами?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Есть там счастье, карьера, любовь? </a:t>
            </a:r>
          </a:p>
          <a:p>
            <a:pPr marL="64008" indent="0">
              <a:buNone/>
            </a:pPr>
            <a:endParaRPr lang="ru-RU" dirty="0">
              <a:latin typeface="Gabriola" pitchFamily="82" charset="0"/>
            </a:endParaRP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Избегают друзья и родные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И отводят прохожие взгляд.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У вас кайф, вы до глаз залитые,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Только шлейфом от вас вонь и смрад. </a:t>
            </a:r>
          </a:p>
          <a:p>
            <a:pPr marL="64008" indent="0">
              <a:buNone/>
            </a:pPr>
            <a:endParaRPr lang="ru-RU" dirty="0">
              <a:latin typeface="Gabriola" pitchFamily="82" charset="0"/>
            </a:endParaRP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Деградация полная мозга,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Одиночество и нищета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Описание может быть плоско,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Но картинка из жизни взята. </a:t>
            </a:r>
          </a:p>
          <a:p>
            <a:pPr marL="64008" indent="0">
              <a:buNone/>
            </a:pPr>
            <a:endParaRPr lang="ru-RU" dirty="0">
              <a:latin typeface="Gabriola" pitchFamily="82" charset="0"/>
            </a:endParaRP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Час неровен и вы на помойке,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Под забором, в притоне бомжей,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И с больничной проглаженной койки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Вас, </a:t>
            </a:r>
            <a:r>
              <a:rPr lang="ru-RU" dirty="0" err="1">
                <a:latin typeface="Gabriola" pitchFamily="82" charset="0"/>
              </a:rPr>
              <a:t>поморщась</a:t>
            </a:r>
            <a:r>
              <a:rPr lang="ru-RU" dirty="0">
                <a:latin typeface="Gabriola" pitchFamily="82" charset="0"/>
              </a:rPr>
              <a:t>, погонят взашей. </a:t>
            </a:r>
          </a:p>
          <a:p>
            <a:pPr marL="64008" indent="0">
              <a:buNone/>
            </a:pPr>
            <a:endParaRPr lang="ru-RU" dirty="0">
              <a:latin typeface="Gabriola" pitchFamily="82" charset="0"/>
            </a:endParaRP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Мы за жизнь свою сами в ответе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И за слабость в ответе свою…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Пусть счастливыми вырастут дети. </a:t>
            </a:r>
          </a:p>
          <a:p>
            <a:pPr marL="64008" indent="0">
              <a:buNone/>
            </a:pPr>
            <a:r>
              <a:rPr lang="ru-RU" dirty="0">
                <a:latin typeface="Gabriola" pitchFamily="82" charset="0"/>
              </a:rPr>
              <a:t>Бросьте пить. Сохраните семью.</a:t>
            </a:r>
          </a:p>
          <a:p>
            <a:pPr marL="64008" indent="0">
              <a:buNone/>
            </a:pPr>
            <a:endParaRPr lang="uk-UA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5297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38600" cy="6048671"/>
          </a:xfrm>
        </p:spPr>
        <p:txBody>
          <a:bodyPr>
            <a:noAutofit/>
          </a:bodyPr>
          <a:lstStyle/>
          <a:p>
            <a:r>
              <a:rPr lang="ru-RU" sz="2400" b="1" i="1" dirty="0"/>
              <a:t>Деградация </a:t>
            </a:r>
            <a:r>
              <a:rPr lang="ru-RU" sz="2400" b="1" i="1" dirty="0" smtClean="0"/>
              <a:t>светодиодов</a:t>
            </a:r>
            <a:endParaRPr lang="ru-RU" sz="2400" b="1" i="1" dirty="0"/>
          </a:p>
          <a:p>
            <a:pPr marL="64008" indent="0">
              <a:buNone/>
            </a:pPr>
            <a:r>
              <a:rPr lang="ru-RU" sz="2400" dirty="0"/>
              <a:t>При низком качестве изготовления, светодиоды подвергаются необратимой деградации. При этом уменьшается световой поток, а в ряде случаев также наблюдается деградация люминофора и связанное с этим изменение цвета светодиодов.</a:t>
            </a:r>
            <a:endParaRPr lang="uk-UA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6120679"/>
          </a:xfrm>
        </p:spPr>
        <p:txBody>
          <a:bodyPr>
            <a:normAutofit/>
          </a:bodyPr>
          <a:lstStyle/>
          <a:p>
            <a:r>
              <a:rPr lang="ru-RU" sz="2400" b="1" i="1" dirty="0"/>
              <a:t>Деградация белков в </a:t>
            </a:r>
            <a:r>
              <a:rPr lang="ru-RU" sz="2400" b="1" i="1" dirty="0" smtClean="0"/>
              <a:t>клетке</a:t>
            </a:r>
            <a:endParaRPr lang="ru-RU" sz="2400" b="1" i="1" dirty="0"/>
          </a:p>
          <a:p>
            <a:pPr marL="64008" indent="0">
              <a:buNone/>
            </a:pPr>
            <a:r>
              <a:rPr lang="ru-RU" sz="1800" dirty="0" smtClean="0"/>
              <a:t>     Белки </a:t>
            </a:r>
            <a:r>
              <a:rPr lang="ru-RU" sz="1800" dirty="0"/>
              <a:t>выполняют в клетке закреплённую за ним функцию, а затем, в определённый момент, клетке необходимо от него избавиться. Необходимость избавиться от белка обусловлена рядом причин: во-первых, дальнейшая активность белка может навредить клетке, во-вторых, нужно синтезировать новые белки, а перегрузка цитоплазмы полипептидами является источником </a:t>
            </a:r>
            <a:r>
              <a:rPr lang="ru-RU" sz="1800" dirty="0" smtClean="0"/>
              <a:t> </a:t>
            </a:r>
            <a:r>
              <a:rPr lang="ru-RU" sz="1800" dirty="0" err="1" smtClean="0"/>
              <a:t>апоптоза</a:t>
            </a:r>
            <a:r>
              <a:rPr lang="ru-RU" sz="1800" dirty="0" smtClean="0"/>
              <a:t>.</a:t>
            </a:r>
          </a:p>
          <a:p>
            <a:pPr marL="64008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Переставшие </a:t>
            </a:r>
            <a:r>
              <a:rPr lang="ru-RU" sz="1800" dirty="0"/>
              <a:t>быть необходимыми, белки подвергаются протеолитической деградации.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589430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Деградация</a:t>
            </a:r>
            <a:r>
              <a:rPr lang="uk-UA" dirty="0"/>
              <a:t> </a:t>
            </a:r>
            <a:r>
              <a:rPr lang="uk-UA" dirty="0" err="1"/>
              <a:t>почв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ru-RU" sz="1800" dirty="0" smtClean="0"/>
              <a:t>              Ухудшение </a:t>
            </a:r>
            <a:r>
              <a:rPr lang="ru-RU" sz="1800" dirty="0"/>
              <a:t>полезных свойств и плодородия почвы в результате воздействия природных или антропогенных </a:t>
            </a:r>
            <a:r>
              <a:rPr lang="ru-RU" sz="1800" dirty="0" smtClean="0"/>
              <a:t>факторов.</a:t>
            </a:r>
            <a:endParaRPr lang="ru-RU" sz="1800" dirty="0"/>
          </a:p>
          <a:p>
            <a:r>
              <a:rPr lang="ru-RU" sz="1800" dirty="0"/>
              <a:t>Деградация земель - естественное или антропогенное упрощения ландшафта, ухудшение состояния, состава, полезных свойств и функций земель и других органически связанных с землей природных </a:t>
            </a:r>
            <a:r>
              <a:rPr lang="ru-RU" sz="1800" dirty="0" smtClean="0"/>
              <a:t>компонентов.</a:t>
            </a:r>
          </a:p>
          <a:p>
            <a:r>
              <a:rPr lang="ru-RU" sz="1800" dirty="0"/>
              <a:t>Выделяются следующие наиболее существенные типы деградации </a:t>
            </a:r>
            <a:r>
              <a:rPr lang="ru-RU" sz="1800" dirty="0" smtClean="0"/>
              <a:t>почв: технологическая </a:t>
            </a:r>
            <a:r>
              <a:rPr lang="ru-RU" sz="1800" dirty="0"/>
              <a:t>(в результате долгого использования)</a:t>
            </a:r>
          </a:p>
          <a:p>
            <a:pPr marL="64008" indent="0">
              <a:buNone/>
            </a:pPr>
            <a:r>
              <a:rPr lang="ru-RU" sz="1800" dirty="0" smtClean="0"/>
              <a:t>        эрозия почвы</a:t>
            </a:r>
          </a:p>
          <a:p>
            <a:pPr marL="64008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засоление</a:t>
            </a:r>
          </a:p>
          <a:p>
            <a:pPr marL="64008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заболачивание</a:t>
            </a:r>
            <a:endParaRPr lang="ru-RU" sz="1800" dirty="0"/>
          </a:p>
          <a:p>
            <a:pPr marL="64008" indent="0">
              <a:buNone/>
            </a:pPr>
            <a:r>
              <a:rPr lang="ru-RU" sz="1800" dirty="0" smtClean="0"/>
              <a:t>        загрязнение почв</a:t>
            </a:r>
          </a:p>
          <a:p>
            <a:pPr marL="64008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опустынивание</a:t>
            </a:r>
            <a:endParaRPr lang="ru-RU" sz="1800" dirty="0"/>
          </a:p>
          <a:p>
            <a:r>
              <a:rPr lang="ru-RU" sz="1800" dirty="0"/>
              <a:t>Крайней степенью деградации почв является уничтожение почвенного покрова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210373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err="1"/>
              <a:t>Эрозия</a:t>
            </a:r>
            <a:r>
              <a:rPr lang="uk-UA" sz="4400" dirty="0"/>
              <a:t> </a:t>
            </a:r>
            <a:r>
              <a:rPr lang="uk-UA" sz="4400" dirty="0" err="1"/>
              <a:t>почвы</a:t>
            </a:r>
            <a:endParaRPr lang="uk-UA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Эро́зия</a:t>
            </a:r>
            <a:r>
              <a:rPr lang="ru-RU" sz="2000" dirty="0"/>
              <a:t> (от лат. </a:t>
            </a:r>
            <a:r>
              <a:rPr lang="ru-RU" sz="2000" dirty="0" err="1"/>
              <a:t>erosio</a:t>
            </a:r>
            <a:r>
              <a:rPr lang="ru-RU" sz="2000" dirty="0"/>
              <a:t> — разъедание) — разрушение горных пород и почв поверхностными водными </a:t>
            </a:r>
            <a:r>
              <a:rPr lang="ru-RU" sz="2000" dirty="0" smtClean="0"/>
              <a:t>потоками и </a:t>
            </a:r>
            <a:r>
              <a:rPr lang="ru-RU" sz="2000" dirty="0"/>
              <a:t>ветром, включающее в себя отрыв и вынос обломков материала и сопровождающееся их отложением.</a:t>
            </a:r>
            <a:endParaRPr lang="uk-UA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32656"/>
            <a:ext cx="4680520" cy="6120680"/>
          </a:xfrm>
        </p:spPr>
      </p:pic>
    </p:spTree>
    <p:extLst>
      <p:ext uri="{BB962C8B-B14F-4D97-AF65-F5344CB8AC3E}">
        <p14:creationId xmlns:p14="http://schemas.microsoft.com/office/powerpoint/2010/main" val="347726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Деградация людей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4824"/>
            <a:ext cx="4038600" cy="439248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44824"/>
            <a:ext cx="4038600" cy="4392488"/>
          </a:xfrm>
        </p:spPr>
      </p:pic>
    </p:spTree>
    <p:extLst>
      <p:ext uri="{BB962C8B-B14F-4D97-AF65-F5344CB8AC3E}">
        <p14:creationId xmlns:p14="http://schemas.microsoft.com/office/powerpoint/2010/main" val="2127551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05322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Как происходит деградация современных людей?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современном мире мы уже отходим от реальности. Мы строим свои дома и города, мы качаем героев, собираем машины, оружие, покупаем к этому всему дополнительные супер детали за реальные деньги, либо проводим дни и недели напролет чтобы получить эти вещи бесплатно, но ценой собственного здоровья и постепенного уничтожения нервной системы.</a:t>
            </a:r>
          </a:p>
          <a:p>
            <a:r>
              <a:rPr lang="ru-RU" dirty="0"/>
              <a:t>И это вместо того, чтобы строить реальные дома, собирать реальные машины, запускать производство и так далее!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8817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61</TotalTime>
  <Words>671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Деградация</vt:lpstr>
      <vt:lpstr>Презентация PowerPoint</vt:lpstr>
      <vt:lpstr>Алкогольная деградация личности</vt:lpstr>
      <vt:lpstr>ОБРАЩЕНИЕ К АЛКОГОЛИКАМ</vt:lpstr>
      <vt:lpstr>Презентация PowerPoint</vt:lpstr>
      <vt:lpstr>Деградация почв</vt:lpstr>
      <vt:lpstr>Эрозия почвы</vt:lpstr>
      <vt:lpstr>Деградация людей</vt:lpstr>
      <vt:lpstr> Как происходит деградация современных людей?</vt:lpstr>
      <vt:lpstr>Деградация часто считает себя своеобразной культурой.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Деградация</dc:title>
  <dc:creator>Настенька</dc:creator>
  <cp:lastModifiedBy>Настенька</cp:lastModifiedBy>
  <cp:revision>7</cp:revision>
  <dcterms:created xsi:type="dcterms:W3CDTF">2013-11-21T14:14:18Z</dcterms:created>
  <dcterms:modified xsi:type="dcterms:W3CDTF">2013-11-21T15:28:36Z</dcterms:modified>
</cp:coreProperties>
</file>