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0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93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88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4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42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33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8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57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6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4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3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79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175351" cy="1793167"/>
          </a:xfrm>
        </p:spPr>
        <p:txBody>
          <a:bodyPr/>
          <a:lstStyle/>
          <a:p>
            <a:r>
              <a:rPr lang="ru-RU" sz="4000" dirty="0" smtClean="0"/>
              <a:t>Гнойные заболевания кожи и       подкожной клетчатки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6990" y="5733256"/>
            <a:ext cx="5637010" cy="88211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Презентация ученицы 9-А класса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Бабаевой </a:t>
            </a:r>
            <a:r>
              <a:rPr lang="ru-RU" dirty="0" smtClean="0">
                <a:solidFill>
                  <a:schemeClr val="tx1"/>
                </a:solidFill>
              </a:rPr>
              <a:t>Анастасии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Проверил учитель биологии Мазурова  Ю.А.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46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77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Примеры флегмоны</a:t>
            </a:r>
            <a:endParaRPr lang="ru-RU" dirty="0"/>
          </a:p>
        </p:txBody>
      </p:sp>
      <p:pic>
        <p:nvPicPr>
          <p:cNvPr id="8194" name="Picture 2" descr="D:\заболевания\флегмон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9878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заболевания\флегмона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26436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заболевания\35796941_1227627234_flegmona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74" y="3689648"/>
            <a:ext cx="345638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9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3"/>
            <a:ext cx="8229600" cy="439248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Профилактика гнойных заболеваний должна проводиться на производстве. Незначительные повреждения кожи обрабатывают йодом, заклеивают лейкопластырем или накладывают повязки. В цехах предприятий должны быть предусмотрены условия для гигиенической обработки рук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При сниженной иммунологической устойчивости к хирургической инфекции (повторные заболевания рожей, фурункулез) необходим комплекс общеукрепляющих мероприятий: переливание крови, аутогемотерапия, активная иммунизация организма, облучение кварцем кожных покровов, витаминотерапия, систематические гигиенические процедуры.</a:t>
            </a:r>
          </a:p>
        </p:txBody>
      </p:sp>
      <p:pic>
        <p:nvPicPr>
          <p:cNvPr id="1026" name="Picture 2" descr="D:\заболевания\Screenshot_2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3960440" cy="33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заболевания\12848459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268812" cy="33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5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13376"/>
          </a:xfrm>
        </p:spPr>
        <p:txBody>
          <a:bodyPr>
            <a:normAutofit/>
          </a:bodyPr>
          <a:lstStyle/>
          <a:p>
            <a:r>
              <a:rPr lang="ru-RU" sz="2400" dirty="0"/>
              <a:t>Гнойные заболевания кожи и подкожно-жировой клетчатки – наиболее распространённые гнойные заболевания (около 30% заболеваний этой группы). </a:t>
            </a:r>
            <a:r>
              <a:rPr lang="ru-RU" sz="2400" dirty="0" smtClean="0"/>
              <a:t>Основными </a:t>
            </a:r>
            <a:r>
              <a:rPr lang="ru-RU" sz="2400" dirty="0"/>
              <a:t>условиями развития гнойно-воспалительных заболеваний кожи и подкожно-жировой клетчатки являются:</a:t>
            </a:r>
          </a:p>
          <a:p>
            <a:pPr marL="0" indent="0">
              <a:buNone/>
            </a:pPr>
            <a:r>
              <a:rPr lang="ru-RU" sz="2400" dirty="0" smtClean="0"/>
              <a:t>      -снижение </a:t>
            </a:r>
            <a:r>
              <a:rPr lang="ru-RU" sz="2400" dirty="0"/>
              <a:t>местной резистентности </a:t>
            </a:r>
            <a:r>
              <a:rPr lang="ru-RU" sz="2400" dirty="0" smtClean="0"/>
              <a:t>тканей;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-снижение </a:t>
            </a:r>
            <a:r>
              <a:rPr lang="ru-RU" sz="2400" dirty="0"/>
              <a:t>общей резистентности и иммунной защиты </a:t>
            </a:r>
            <a:r>
              <a:rPr lang="ru-RU" sz="2400" dirty="0" smtClean="0"/>
              <a:t>организма;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-наличие </a:t>
            </a:r>
            <a:r>
              <a:rPr lang="ru-RU" sz="2400" dirty="0"/>
              <a:t>микрофлоры в достаточном для развития заболевания количестве.</a:t>
            </a:r>
          </a:p>
        </p:txBody>
      </p:sp>
      <p:pic>
        <p:nvPicPr>
          <p:cNvPr id="1026" name="Picture 2" descr="D:\заболевания\1267_2078257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384376" cy="25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заболевания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854231"/>
            <a:ext cx="3960440" cy="27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4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1926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Фурункул – гнойно-некротическое воспаление волосяного фолликула и окружающих его тканей. Возникновению их способствуют: загрязнённость, трещины, ссадины кожи, несоблюдение санитарно-гигиенических требований, сахарный диабет, авитаминозы, переохлаждение и т.д. Фурункулы не развиваются на коже, лишённой волос (ладони, ладонные поверхности пальцев, подошвы). Лечение фурункулов производится по общим принципам лечения хирургической инфекции. «Выдавливание фурункула на лице – смерти подобно!».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957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1495"/>
            <a:ext cx="8229600" cy="560175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Примеры фурункулов</a:t>
            </a:r>
            <a:endParaRPr lang="ru-RU" sz="3200" dirty="0"/>
          </a:p>
        </p:txBody>
      </p:sp>
      <p:pic>
        <p:nvPicPr>
          <p:cNvPr id="2050" name="Picture 2" descr="D:\заболевания\222222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32038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заболевания\furunk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2696"/>
            <a:ext cx="271914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заболевания\furunkul_15-a-f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713" y="692696"/>
            <a:ext cx="28877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заболевания\pic-0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6" y="3737106"/>
            <a:ext cx="4161192" cy="312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заболевания\фурункул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37106"/>
            <a:ext cx="3960440" cy="312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27984" y="332656"/>
            <a:ext cx="4716016" cy="585311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Карбункул – сливное гнойно-некротическое воспаление нескольких волосяных фолликулов и сальных желез с образованием общего обширного некроза кожи и подкожной клетчатки. Лечение карбункула проводится в условиях стационара, назначается постельный режим. Выполняется хирургическая обработка гнойно-некротического очага  под общей анестезией. Обязательными являются антибактериальная, противовоспалительная, общеукрепляющая терапия. При локализации процесса на лице – запрет разговоров, жидкое питание.</a:t>
            </a:r>
          </a:p>
          <a:p>
            <a:endParaRPr lang="ru-RU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-vScxEh-R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9" y="404664"/>
            <a:ext cx="3665984" cy="270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RSScKjogL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66598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9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карбункула</a:t>
            </a:r>
            <a:endParaRPr lang="ru-RU" dirty="0"/>
          </a:p>
        </p:txBody>
      </p:sp>
      <p:pic>
        <p:nvPicPr>
          <p:cNvPr id="4098" name="Picture 2" descr="D:\заболевания\карбункул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8100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заболевания\karbunkul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73511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заболевания\furuncle-karbunku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3816424" cy="287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заболевания\20rupturedcy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735115" cy="287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9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3"/>
            <a:ext cx="8229600" cy="41764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Абсцесс (гнойник) – ограниченное скопление гноя в тканях, различных органах.</a:t>
            </a:r>
            <a:br>
              <a:rPr lang="ru-RU" dirty="0" smtClean="0"/>
            </a:br>
            <a:r>
              <a:rPr lang="ru-RU" dirty="0" smtClean="0"/>
              <a:t>Причиной абсцесса может быть проникновение инфекции через повреждённую кожу, как осложнение других местных инфекций (фурункул, лимфаденит, гидраденит и др.) Лечение абсцессов производится по общим принципам лечения хирургической инфекции, включающим оперативное вмешательство и медикаментозную терапию.</a:t>
            </a:r>
            <a:endParaRPr lang="ru-RU" dirty="0"/>
          </a:p>
        </p:txBody>
      </p:sp>
      <p:pic>
        <p:nvPicPr>
          <p:cNvPr id="5122" name="Picture 2" descr="D:\заболевания\abcess-300x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857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заболевания\абсцес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8575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1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Примеры абсцесса</a:t>
            </a:r>
            <a:endParaRPr lang="ru-RU" dirty="0"/>
          </a:p>
        </p:txBody>
      </p:sp>
      <p:pic>
        <p:nvPicPr>
          <p:cNvPr id="6146" name="Picture 2" descr="D:\заболевания\абсцесс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672408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заболевания\абсцессааааааааа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47" y="980728"/>
            <a:ext cx="385492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заболевания\абсцессс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3967336" cy="256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4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"/>
            <a:ext cx="8229600" cy="32129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Флегмона – разлитое воспаление клетчатки (подкожной, межмышечной, забрюшинной и др.). Флегмона вызывается как аэробными, так и анаэробными  микроорганизмами.</a:t>
            </a:r>
            <a:br>
              <a:rPr lang="ru-RU" dirty="0" smtClean="0"/>
            </a:br>
            <a:r>
              <a:rPr lang="ru-RU" dirty="0" smtClean="0"/>
              <a:t>При серозной форме флегмон допускается консервативное лечение, остальные формы лечатся по общим принципам лечения хирургической инфекции.</a:t>
            </a:r>
            <a:endParaRPr lang="ru-RU" dirty="0"/>
          </a:p>
        </p:txBody>
      </p:sp>
      <p:pic>
        <p:nvPicPr>
          <p:cNvPr id="7170" name="Picture 2" descr="D:\заболевания\флегмона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96952"/>
            <a:ext cx="60960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8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326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Гнойные заболевания кожи и       подкожной клетчатки </vt:lpstr>
      <vt:lpstr>Презентация PowerPoint</vt:lpstr>
      <vt:lpstr>Презентация PowerPoint</vt:lpstr>
      <vt:lpstr>Примеры фурункулов</vt:lpstr>
      <vt:lpstr>Презентация PowerPoint</vt:lpstr>
      <vt:lpstr>Примеры карбункула</vt:lpstr>
      <vt:lpstr>Презентация PowerPoint</vt:lpstr>
      <vt:lpstr>Примеры абсцесса</vt:lpstr>
      <vt:lpstr> </vt:lpstr>
      <vt:lpstr>Примеры флегмоны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Гнойные заболевания кожи и       подкожной клетчатки </dc:title>
  <dc:creator>Нася</dc:creator>
  <cp:lastModifiedBy>Нася</cp:lastModifiedBy>
  <cp:revision>11</cp:revision>
  <dcterms:created xsi:type="dcterms:W3CDTF">2014-02-10T15:06:49Z</dcterms:created>
  <dcterms:modified xsi:type="dcterms:W3CDTF">2014-02-10T17:34:36Z</dcterms:modified>
</cp:coreProperties>
</file>