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med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edg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8229600" cy="18288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uk-UA" sz="5400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Тютюнопаління</a:t>
            </a:r>
            <a:r>
              <a:rPr lang="uk-UA" sz="54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uk-UA" sz="54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та його шкідливі наслідки</a:t>
            </a:r>
            <a:endParaRPr lang="uk-UA" sz="54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Рисунок 3" descr="prez01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2786058"/>
            <a:ext cx="4572032" cy="34290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7686" y="542926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Негативно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впливає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пасивне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тютюнопаління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на здоров я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оточуючих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 Особливо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небезпечне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пасивне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паління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для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дітей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uk-UA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Рисунок 2" descr="700057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5" y="285728"/>
            <a:ext cx="4393437" cy="29289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 descr="1368424697_sinsi-olum-koah-a-dikkat-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1714488"/>
            <a:ext cx="3321403" cy="2557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smoking_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62" y="3857628"/>
            <a:ext cx="3429024" cy="254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643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Тютюнопаління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- сама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найпоширеніша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у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всьому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світі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шкідлива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звичка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що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здійснюється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вдиханням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різних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тліючих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рослинних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продуктів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 </a:t>
            </a:r>
            <a:endParaRPr lang="uk-UA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Рисунок 2" descr="1075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285860"/>
            <a:ext cx="3688713" cy="52863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8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2071678"/>
            <a:ext cx="3500462" cy="36417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6314" y="285728"/>
            <a:ext cx="41434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Наслідки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куріння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пов’язані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з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арсеналом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небезпечних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хвороб.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Зокрема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ця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шкідлива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звичка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є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причиною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серцевих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приступів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інсультів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хронічних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бронхітів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різних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видів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онкозахворюваннь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особливо раку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легень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uk-UA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Рисунок 2" descr="2010.08.20_zdorov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3071810"/>
            <a:ext cx="4314832" cy="31245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 descr="589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1071546"/>
            <a:ext cx="3143272" cy="47149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77867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Дим цигарок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містить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смоли, до складу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яких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входить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понад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4000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хімічних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елементів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Відомо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що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43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з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них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викликають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онкозахворювання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uk-UA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Рисунок 2" descr="Сигарет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1357298"/>
            <a:ext cx="5457829" cy="5162550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14351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У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цигарковому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димі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також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містяться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оксиди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азоту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вуглецю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–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отруйні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гази.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Головним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елементом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цього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диму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є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нікотин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–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речовина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яка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викликає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у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людини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сильну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наркотичну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залежність</a:t>
            </a:r>
            <a:endParaRPr lang="uk-UA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" name="Рисунок 3" descr="13847753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357298"/>
            <a:ext cx="3810000" cy="2628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vred_kurenij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7818" y="571480"/>
            <a:ext cx="2794000" cy="1854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7622235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752" y="3429000"/>
            <a:ext cx="3896618" cy="23574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0562" y="285728"/>
            <a:ext cx="435768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Численні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дослідження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дають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підстави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стверджувати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що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куріння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тютюну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є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причиною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смертності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від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раку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легень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у 90%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усіх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випадків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від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бронхіту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й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емфіземи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– в 75%,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й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від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хвороби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серця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майже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25%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усіх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випадків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 </a:t>
            </a:r>
            <a:endParaRPr lang="uk-UA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Рисунок 2" descr="675df-1-1f76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85728"/>
            <a:ext cx="3929090" cy="27346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Рисунок 3" descr="dopb8961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3071810"/>
            <a:ext cx="2447925" cy="2447925"/>
          </a:xfrm>
          <a:prstGeom prst="rect">
            <a:avLst/>
          </a:prstGeom>
        </p:spPr>
      </p:pic>
      <p:pic>
        <p:nvPicPr>
          <p:cNvPr id="5" name="Рисунок 4" descr="66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48" y="3643314"/>
            <a:ext cx="4500594" cy="26409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Легені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у 80%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курців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чорного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кольору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Приблизно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25% «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регулярних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»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курців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сигарет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передчасно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помирає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саме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через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куріння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 </a:t>
            </a:r>
            <a:endParaRPr lang="uk-UA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Рисунок 2" descr="615632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2071678"/>
            <a:ext cx="6096000" cy="3895725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373548599_9131179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3786190"/>
            <a:ext cx="3810000" cy="2857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285720" y="400050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Паління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призводить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до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руйнування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головного структурного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елементу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шкіри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-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колагену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Втрачає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свою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еластичність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шкіра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та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слизові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оболонки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З’являються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зморшки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обличчя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набуває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вигляду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вижатого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лимону, голос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стає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низьким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та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хриплим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uk-UA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" name="Рисунок 3" descr="1349980850_1307658233_933da35ebcce668dd05ce6377f04f67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500042"/>
            <a:ext cx="2857520" cy="2686069"/>
          </a:xfrm>
          <a:prstGeom prst="rect">
            <a:avLst/>
          </a:prstGeom>
        </p:spPr>
      </p:pic>
      <p:pic>
        <p:nvPicPr>
          <p:cNvPr id="5" name="Рисунок 4" descr="smirupo1146831667i42056gj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285728"/>
            <a:ext cx="4762500" cy="3390900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6182" y="214290"/>
            <a:ext cx="50720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У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сім’ях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, де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вживали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тютюн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під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час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вагітності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-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природжені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каліцтва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у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дітей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трапляються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вдвічі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частіше</a:t>
            </a:r>
            <a:r>
              <a:rPr lang="ru-RU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uk-UA" i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3" name="Рисунок 2" descr="1388876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85728"/>
            <a:ext cx="2714644" cy="38780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38338206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9058" y="1785926"/>
            <a:ext cx="4762500" cy="3200400"/>
          </a:xfrm>
          <a:prstGeom prst="rect">
            <a:avLst/>
          </a:prstGeom>
        </p:spPr>
      </p:pic>
      <p:pic>
        <p:nvPicPr>
          <p:cNvPr id="5" name="Рисунок 4" descr="posledstvija-alkogolnoj-zavisimosti_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480" y="4500570"/>
            <a:ext cx="1571636" cy="2119585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</TotalTime>
  <Words>235</Words>
  <PresentationFormat>Экран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Тютюнопаління та його шкідливі наслідки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Тютюнопаління та його шкідливі наслідки</dc:title>
  <dc:creator>Acer</dc:creator>
  <cp:lastModifiedBy>Acer</cp:lastModifiedBy>
  <cp:revision>5</cp:revision>
  <dcterms:created xsi:type="dcterms:W3CDTF">2014-04-15T16:53:56Z</dcterms:created>
  <dcterms:modified xsi:type="dcterms:W3CDTF">2014-04-15T17:34:13Z</dcterms:modified>
</cp:coreProperties>
</file>