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C128-45D3-425F-8C98-9D884B4885BF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1736-7684-4A22-AC9C-D12AA15A6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C128-45D3-425F-8C98-9D884B4885BF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1736-7684-4A22-AC9C-D12AA15A6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C128-45D3-425F-8C98-9D884B4885BF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1736-7684-4A22-AC9C-D12AA15A6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C128-45D3-425F-8C98-9D884B4885BF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1736-7684-4A22-AC9C-D12AA15A6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C128-45D3-425F-8C98-9D884B4885BF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1736-7684-4A22-AC9C-D12AA15A6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C128-45D3-425F-8C98-9D884B4885BF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1736-7684-4A22-AC9C-D12AA15A6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C128-45D3-425F-8C98-9D884B4885BF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1736-7684-4A22-AC9C-D12AA15A6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C128-45D3-425F-8C98-9D884B4885BF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1736-7684-4A22-AC9C-D12AA15A6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C128-45D3-425F-8C98-9D884B4885BF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1736-7684-4A22-AC9C-D12AA15A6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C128-45D3-425F-8C98-9D884B4885BF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1736-7684-4A22-AC9C-D12AA15A6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C128-45D3-425F-8C98-9D884B4885BF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1736-7684-4A22-AC9C-D12AA15A6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3C128-45D3-425F-8C98-9D884B4885BF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51736-7684-4A22-AC9C-D12AA15A6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Хвойні. Різноманітність. Значення в природі і житті людини.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2143116"/>
            <a:ext cx="4929106" cy="23083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До </a:t>
            </a:r>
            <a:r>
              <a:rPr lang="ru-RU" dirty="0" err="1" smtClean="0"/>
              <a:t>хвойних</a:t>
            </a:r>
            <a:r>
              <a:rPr lang="ru-RU" dirty="0" smtClean="0"/>
              <a:t> належать:</a:t>
            </a:r>
          </a:p>
          <a:p>
            <a:r>
              <a:rPr lang="ru-RU" dirty="0" smtClean="0"/>
              <a:t>•</a:t>
            </a:r>
            <a:r>
              <a:rPr lang="ru-RU" dirty="0" err="1" smtClean="0"/>
              <a:t>Араукарієві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представник</a:t>
            </a:r>
            <a:r>
              <a:rPr lang="ru-RU" dirty="0" smtClean="0"/>
              <a:t> — </a:t>
            </a:r>
            <a:r>
              <a:rPr lang="ru-RU" dirty="0" err="1" smtClean="0"/>
              <a:t>араукарія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•</a:t>
            </a:r>
            <a:r>
              <a:rPr lang="ru-RU" dirty="0" err="1" smtClean="0"/>
              <a:t>Головчато-тисові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 err="1" smtClean="0"/>
              <a:t>Кипарисові</a:t>
            </a:r>
            <a:r>
              <a:rPr lang="ru-RU" dirty="0" smtClean="0"/>
              <a:t> </a:t>
            </a:r>
            <a:r>
              <a:rPr lang="ru-RU" dirty="0" smtClean="0"/>
              <a:t>(кипарис, туя, </a:t>
            </a:r>
            <a:r>
              <a:rPr lang="ru-RU" dirty="0" err="1" smtClean="0"/>
              <a:t>ялівець</a:t>
            </a:r>
            <a:r>
              <a:rPr lang="ru-RU" dirty="0" smtClean="0"/>
              <a:t>, </a:t>
            </a:r>
            <a:r>
              <a:rPr lang="ru-RU" dirty="0" err="1" smtClean="0"/>
              <a:t>секвоя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•</a:t>
            </a:r>
            <a:r>
              <a:rPr lang="ru-RU" dirty="0" err="1" smtClean="0"/>
              <a:t>Соснові</a:t>
            </a:r>
            <a:r>
              <a:rPr lang="ru-RU" dirty="0" smtClean="0"/>
              <a:t> </a:t>
            </a:r>
            <a:r>
              <a:rPr lang="ru-RU" dirty="0" smtClean="0"/>
              <a:t>(сосна, </a:t>
            </a:r>
            <a:r>
              <a:rPr lang="ru-RU" dirty="0" err="1" smtClean="0"/>
              <a:t>ялина</a:t>
            </a:r>
            <a:r>
              <a:rPr lang="ru-RU" dirty="0" smtClean="0"/>
              <a:t>, </a:t>
            </a:r>
            <a:r>
              <a:rPr lang="ru-RU" dirty="0" err="1" smtClean="0"/>
              <a:t>ялиця</a:t>
            </a:r>
            <a:r>
              <a:rPr lang="ru-RU" dirty="0" smtClean="0"/>
              <a:t>, </a:t>
            </a:r>
            <a:r>
              <a:rPr lang="ru-RU" dirty="0" err="1" smtClean="0"/>
              <a:t>модрина</a:t>
            </a:r>
            <a:r>
              <a:rPr lang="ru-RU" dirty="0" smtClean="0"/>
              <a:t>, кедр)</a:t>
            </a:r>
          </a:p>
          <a:p>
            <a:r>
              <a:rPr lang="ru-RU" dirty="0" smtClean="0"/>
              <a:t>•</a:t>
            </a:r>
            <a:r>
              <a:rPr lang="ru-RU" dirty="0" err="1" smtClean="0"/>
              <a:t>Подокарпові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 err="1" smtClean="0"/>
              <a:t>Сціадо-пітисові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 err="1" smtClean="0"/>
              <a:t>Тисові</a:t>
            </a:r>
            <a:r>
              <a:rPr lang="ru-RU" dirty="0" smtClean="0"/>
              <a:t> </a:t>
            </a:r>
            <a:r>
              <a:rPr lang="ru-RU" dirty="0" smtClean="0"/>
              <a:t>(тис </a:t>
            </a:r>
            <a:r>
              <a:rPr lang="ru-RU" dirty="0" err="1" smtClean="0"/>
              <a:t>ягідний</a:t>
            </a:r>
            <a:r>
              <a:rPr lang="ru-RU" dirty="0" smtClean="0"/>
              <a:t>)</a:t>
            </a: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500990" cy="455509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Сосни </a:t>
            </a:r>
            <a:r>
              <a:rPr lang="ru-RU" sz="1600" dirty="0" err="1" smtClean="0"/>
              <a:t>завжди</a:t>
            </a:r>
            <a:r>
              <a:rPr lang="ru-RU" sz="1600" dirty="0" smtClean="0"/>
              <a:t> </a:t>
            </a:r>
            <a:r>
              <a:rPr lang="ru-RU" sz="1600" dirty="0" err="1" smtClean="0"/>
              <a:t>тягнуться</a:t>
            </a:r>
            <a:r>
              <a:rPr lang="ru-RU" sz="1600" dirty="0" smtClean="0"/>
              <a:t> до неба.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подивитися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гілки</a:t>
            </a:r>
            <a:r>
              <a:rPr lang="ru-RU" sz="1600" dirty="0" smtClean="0"/>
              <a:t> дерева, то видно,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голочки</a:t>
            </a:r>
            <a:r>
              <a:rPr lang="ru-RU" sz="1600" dirty="0" smtClean="0"/>
              <a:t> сосни </a:t>
            </a:r>
            <a:r>
              <a:rPr lang="ru-RU" sz="1600" dirty="0" err="1" smtClean="0"/>
              <a:t>спрямовані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вгору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трохи</a:t>
            </a:r>
            <a:r>
              <a:rPr lang="ru-RU" sz="1600" dirty="0" smtClean="0"/>
              <a:t> в </a:t>
            </a:r>
            <a:r>
              <a:rPr lang="ru-RU" sz="1600" dirty="0" err="1" smtClean="0"/>
              <a:t>сторони</a:t>
            </a:r>
            <a:r>
              <a:rPr lang="ru-RU" sz="1600" dirty="0" smtClean="0"/>
              <a:t>. </a:t>
            </a:r>
            <a:r>
              <a:rPr lang="ru-RU" sz="1600" dirty="0" err="1" smtClean="0"/>
              <a:t>Соснові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голочки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довгі</a:t>
            </a:r>
            <a:r>
              <a:rPr lang="ru-RU" sz="1600" dirty="0" smtClean="0"/>
              <a:t>,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помацати</a:t>
            </a:r>
            <a:r>
              <a:rPr lang="ru-RU" sz="1600" dirty="0" smtClean="0"/>
              <a:t>, то </a:t>
            </a:r>
            <a:r>
              <a:rPr lang="ru-RU" sz="1600" dirty="0" err="1" smtClean="0"/>
              <a:t>трохи</a:t>
            </a:r>
            <a:r>
              <a:rPr lang="ru-RU" sz="1600" dirty="0" smtClean="0"/>
              <a:t> </a:t>
            </a:r>
            <a:r>
              <a:rPr lang="ru-RU" sz="1600" dirty="0" err="1" smtClean="0"/>
              <a:t>колять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пальці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ніколи</a:t>
            </a:r>
            <a:r>
              <a:rPr lang="ru-RU" sz="1600" dirty="0" smtClean="0"/>
              <a:t> не </a:t>
            </a:r>
            <a:r>
              <a:rPr lang="ru-RU" sz="1600" dirty="0" err="1" smtClean="0"/>
              <a:t>поранять</a:t>
            </a:r>
            <a:r>
              <a:rPr lang="ru-RU" sz="1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err="1" smtClean="0"/>
              <a:t>Соснові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гілки</a:t>
            </a:r>
            <a:r>
              <a:rPr lang="ru-RU" sz="1600" dirty="0" smtClean="0"/>
              <a:t> часто </a:t>
            </a:r>
            <a:r>
              <a:rPr lang="ru-RU" sz="1600" dirty="0" err="1" smtClean="0"/>
              <a:t>називають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сосновими</a:t>
            </a:r>
            <a:r>
              <a:rPr lang="ru-RU" sz="1600" dirty="0" smtClean="0"/>
              <a:t> лапами - вони </a:t>
            </a:r>
            <a:r>
              <a:rPr lang="ru-RU" sz="1600" dirty="0" err="1" smtClean="0"/>
              <a:t>схожі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розкинуті</a:t>
            </a:r>
            <a:r>
              <a:rPr lang="ru-RU" sz="1600" dirty="0" smtClean="0"/>
              <a:t> руки.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Сосни -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ru-RU" sz="1600" dirty="0" err="1" smtClean="0"/>
              <a:t>гарні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душевні</a:t>
            </a:r>
            <a:r>
              <a:rPr lang="ru-RU" sz="1600" dirty="0" smtClean="0"/>
              <a:t> дерева. </a:t>
            </a:r>
            <a:r>
              <a:rPr lang="ru-RU" sz="1600" dirty="0" err="1" smtClean="0"/>
              <a:t>Здавна</a:t>
            </a:r>
            <a:r>
              <a:rPr lang="ru-RU" sz="1600" dirty="0" smtClean="0"/>
              <a:t> </a:t>
            </a:r>
            <a:r>
              <a:rPr lang="ru-RU" sz="1600" dirty="0" err="1" smtClean="0"/>
              <a:t>вважається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сосна живить людей </a:t>
            </a:r>
            <a:r>
              <a:rPr lang="ru-RU" sz="1600" dirty="0" err="1" smtClean="0"/>
              <a:t>внутрішньою</a:t>
            </a:r>
            <a:r>
              <a:rPr lang="ru-RU" sz="1600" dirty="0" smtClean="0"/>
              <a:t> </a:t>
            </a:r>
            <a:r>
              <a:rPr lang="ru-RU" sz="1600" dirty="0" err="1" smtClean="0"/>
              <a:t>енергією</a:t>
            </a:r>
            <a:r>
              <a:rPr lang="ru-RU" sz="1600" dirty="0" smtClean="0"/>
              <a:t>, </a:t>
            </a:r>
            <a:r>
              <a:rPr lang="ru-RU" sz="1600" dirty="0" err="1" smtClean="0"/>
              <a:t>допомагає</a:t>
            </a:r>
            <a:r>
              <a:rPr lang="ru-RU" sz="1600" dirty="0" smtClean="0"/>
              <a:t> </a:t>
            </a:r>
            <a:r>
              <a:rPr lang="ru-RU" sz="1600" dirty="0" err="1" smtClean="0"/>
              <a:t>позбутися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депресій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недуг. Треба просто </a:t>
            </a:r>
            <a:r>
              <a:rPr lang="ru-RU" sz="1600" dirty="0" err="1" smtClean="0"/>
              <a:t>постояти</a:t>
            </a:r>
            <a:r>
              <a:rPr lang="ru-RU" sz="1600" dirty="0" smtClean="0"/>
              <a:t> </a:t>
            </a:r>
            <a:r>
              <a:rPr lang="ru-RU" sz="1600" dirty="0" err="1" smtClean="0"/>
              <a:t>поруч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сосною, </a:t>
            </a:r>
            <a:r>
              <a:rPr lang="ru-RU" sz="1600" dirty="0" err="1" smtClean="0"/>
              <a:t>подивитися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вгору</a:t>
            </a:r>
            <a:r>
              <a:rPr lang="ru-RU" sz="1600" dirty="0" smtClean="0"/>
              <a:t>, на дерево.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Сосна - дерево - </a:t>
            </a:r>
            <a:r>
              <a:rPr lang="ru-RU" sz="1600" dirty="0" err="1" smtClean="0"/>
              <a:t>довгожитель</a:t>
            </a:r>
            <a:r>
              <a:rPr lang="ru-RU" sz="1600" dirty="0" smtClean="0"/>
              <a:t>, </a:t>
            </a:r>
            <a:r>
              <a:rPr lang="ru-RU" sz="1600" dirty="0" err="1" smtClean="0"/>
              <a:t>середній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вік</a:t>
            </a:r>
            <a:r>
              <a:rPr lang="ru-RU" sz="1600" dirty="0" smtClean="0"/>
              <a:t> сосни - 600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. 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будівництва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використовують</a:t>
            </a:r>
            <a:r>
              <a:rPr lang="ru-RU" sz="1600" dirty="0" smtClean="0"/>
              <a:t> уже </a:t>
            </a:r>
            <a:r>
              <a:rPr lang="ru-RU" sz="1600" dirty="0" err="1" smtClean="0"/>
              <a:t>дорослі</a:t>
            </a:r>
            <a:r>
              <a:rPr lang="ru-RU" sz="1600" dirty="0" smtClean="0"/>
              <a:t> </a:t>
            </a:r>
            <a:r>
              <a:rPr lang="ru-RU" sz="1600" dirty="0" err="1" smtClean="0"/>
              <a:t>столітні</a:t>
            </a:r>
            <a:r>
              <a:rPr lang="ru-RU" sz="1600" dirty="0" smtClean="0"/>
              <a:t> </a:t>
            </a:r>
            <a:r>
              <a:rPr lang="ru-RU" sz="1600" dirty="0" smtClean="0"/>
              <a:t>сосни</a:t>
            </a:r>
            <a:r>
              <a:rPr lang="ru-RU" sz="1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Деревина сосни </a:t>
            </a:r>
            <a:r>
              <a:rPr lang="ru-RU" sz="1600" dirty="0" err="1" smtClean="0"/>
              <a:t>використовується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різних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галузях</a:t>
            </a:r>
            <a:r>
              <a:rPr lang="ru-RU" sz="1600" dirty="0" smtClean="0"/>
              <a:t> як </a:t>
            </a:r>
            <a:r>
              <a:rPr lang="ru-RU" sz="1600" dirty="0" err="1" smtClean="0"/>
              <a:t>основний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матеріал</a:t>
            </a:r>
            <a:r>
              <a:rPr lang="ru-RU" sz="1600" dirty="0" smtClean="0"/>
              <a:t> - для </a:t>
            </a:r>
            <a:r>
              <a:rPr lang="ru-RU" sz="1600" dirty="0" err="1" smtClean="0"/>
              <a:t>будівництва</a:t>
            </a:r>
            <a:r>
              <a:rPr lang="ru-RU" sz="1600" dirty="0" smtClean="0"/>
              <a:t> </a:t>
            </a:r>
            <a:r>
              <a:rPr lang="ru-RU" sz="1600" dirty="0" err="1" smtClean="0"/>
              <a:t>будинків</a:t>
            </a:r>
            <a:r>
              <a:rPr lang="ru-RU" sz="1600" dirty="0" smtClean="0"/>
              <a:t>, </a:t>
            </a:r>
            <a:r>
              <a:rPr lang="ru-RU" sz="1600" dirty="0" err="1" smtClean="0"/>
              <a:t>судів</a:t>
            </a:r>
            <a:r>
              <a:rPr lang="ru-RU" sz="1600" dirty="0" smtClean="0"/>
              <a:t>, </a:t>
            </a:r>
            <a:r>
              <a:rPr lang="ru-RU" sz="1600" dirty="0" err="1" smtClean="0"/>
              <a:t>меблів</a:t>
            </a:r>
            <a:r>
              <a:rPr lang="ru-RU" sz="1600" dirty="0" smtClean="0"/>
              <a:t>. Сосна </a:t>
            </a:r>
            <a:r>
              <a:rPr lang="ru-RU" sz="1600" dirty="0" err="1" smtClean="0"/>
              <a:t>цінується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щільністю</a:t>
            </a:r>
            <a:r>
              <a:rPr lang="ru-RU" sz="1600" dirty="0" smtClean="0"/>
              <a:t>, </a:t>
            </a:r>
            <a:r>
              <a:rPr lang="ru-RU" sz="1600" dirty="0" err="1" smtClean="0"/>
              <a:t>повітропроникністю</a:t>
            </a:r>
            <a:r>
              <a:rPr lang="ru-RU" sz="1600" dirty="0" smtClean="0"/>
              <a:t>, </a:t>
            </a:r>
            <a:r>
              <a:rPr lang="ru-RU" sz="1600" dirty="0" err="1" smtClean="0"/>
              <a:t>довговічністю</a:t>
            </a:r>
            <a:r>
              <a:rPr lang="ru-RU" sz="1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Сосна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цілющі</a:t>
            </a:r>
            <a:r>
              <a:rPr lang="ru-RU" sz="1600" dirty="0" smtClean="0"/>
              <a:t> </a:t>
            </a:r>
            <a:r>
              <a:rPr lang="ru-RU" sz="1600" dirty="0" err="1" smtClean="0"/>
              <a:t>властивості</a:t>
            </a:r>
            <a:r>
              <a:rPr lang="ru-RU" sz="1600" dirty="0" smtClean="0"/>
              <a:t>. При </a:t>
            </a:r>
            <a:r>
              <a:rPr lang="ru-RU" sz="1600" dirty="0" err="1" smtClean="0"/>
              <a:t>застуді</a:t>
            </a:r>
            <a:r>
              <a:rPr lang="ru-RU" sz="1600" dirty="0" smtClean="0"/>
              <a:t>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корисно</a:t>
            </a:r>
            <a:r>
              <a:rPr lang="ru-RU" sz="1600" dirty="0" smtClean="0"/>
              <a:t> </a:t>
            </a:r>
            <a:r>
              <a:rPr lang="ru-RU" sz="1600" dirty="0" err="1" smtClean="0"/>
              <a:t>дихати</a:t>
            </a:r>
            <a:r>
              <a:rPr lang="ru-RU" sz="1600" dirty="0" smtClean="0"/>
              <a:t> ароматом соснового дерева. До того ж </a:t>
            </a:r>
            <a:r>
              <a:rPr lang="ru-RU" sz="1600" dirty="0" err="1" smtClean="0"/>
              <a:t>сосновий</a:t>
            </a:r>
            <a:r>
              <a:rPr lang="ru-RU" sz="1600" dirty="0" smtClean="0"/>
              <a:t> аромат </a:t>
            </a:r>
            <a:r>
              <a:rPr lang="ru-RU" sz="1600" dirty="0" err="1" smtClean="0"/>
              <a:t>знезаражує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err="1" smtClean="0"/>
              <a:t>Сосновий</a:t>
            </a:r>
            <a:r>
              <a:rPr lang="ru-RU" sz="1600" dirty="0" smtClean="0"/>
              <a:t> аромат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корисний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нервової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, тому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ефірні</a:t>
            </a:r>
            <a:r>
              <a:rPr lang="ru-RU" sz="1600" dirty="0" smtClean="0"/>
              <a:t> масла сосни </a:t>
            </a:r>
            <a:r>
              <a:rPr lang="ru-RU" sz="1600" dirty="0" err="1" smtClean="0"/>
              <a:t>виділяють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хвойних</a:t>
            </a:r>
            <a:r>
              <a:rPr lang="ru-RU" sz="1600" dirty="0" smtClean="0"/>
              <a:t> запах -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підвищує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працездатність</a:t>
            </a:r>
            <a:r>
              <a:rPr lang="ru-RU" sz="1600" dirty="0" smtClean="0"/>
              <a:t>, </a:t>
            </a:r>
            <a:r>
              <a:rPr lang="ru-RU" sz="1600" dirty="0" err="1" smtClean="0"/>
              <a:t>заспокоює</a:t>
            </a:r>
            <a:r>
              <a:rPr lang="ru-RU" sz="1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Сосни </a:t>
            </a:r>
            <a:r>
              <a:rPr lang="ru-RU" sz="1600" dirty="0" err="1" smtClean="0"/>
              <a:t>досить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невибагливі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ростуть</a:t>
            </a:r>
            <a:r>
              <a:rPr lang="ru-RU" sz="1600" dirty="0" smtClean="0"/>
              <a:t> як на </a:t>
            </a:r>
            <a:r>
              <a:rPr lang="ru-RU" sz="1600" dirty="0" err="1" smtClean="0"/>
              <a:t>півночі</a:t>
            </a:r>
            <a:r>
              <a:rPr lang="ru-RU" sz="1600" dirty="0" smtClean="0"/>
              <a:t>, так </a:t>
            </a:r>
            <a:r>
              <a:rPr lang="ru-RU" sz="1600" dirty="0" err="1" smtClean="0"/>
              <a:t>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півдні</a:t>
            </a:r>
            <a:r>
              <a:rPr lang="ru-RU" sz="1600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sos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8" y="4214819"/>
            <a:ext cx="3524242" cy="264318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5500694" cy="286232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Факт 1</a:t>
            </a:r>
            <a:r>
              <a:rPr lang="ru-RU" dirty="0" smtClean="0"/>
              <a:t>. </a:t>
            </a:r>
            <a:r>
              <a:rPr lang="ru-RU" dirty="0" err="1" smtClean="0"/>
              <a:t>Більше</a:t>
            </a:r>
            <a:r>
              <a:rPr lang="ru-RU" dirty="0" smtClean="0"/>
              <a:t> 20% </a:t>
            </a:r>
            <a:r>
              <a:rPr lang="ru-RU" dirty="0" err="1" smtClean="0"/>
              <a:t>всіх</a:t>
            </a:r>
            <a:r>
              <a:rPr lang="ru-RU" dirty="0" smtClean="0"/>
              <a:t> дерев </a:t>
            </a:r>
            <a:r>
              <a:rPr lang="ru-RU" dirty="0" err="1" smtClean="0"/>
              <a:t>світу</a:t>
            </a:r>
            <a:r>
              <a:rPr lang="ru-RU" dirty="0" smtClean="0"/>
              <a:t> - </a:t>
            </a:r>
            <a:r>
              <a:rPr lang="ru-RU" dirty="0" err="1" smtClean="0"/>
              <a:t>сибірські</a:t>
            </a:r>
            <a:r>
              <a:rPr lang="ru-RU" dirty="0" smtClean="0"/>
              <a:t> </a:t>
            </a:r>
            <a:r>
              <a:rPr lang="ru-RU" dirty="0" err="1" smtClean="0"/>
              <a:t>модрини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Факт 2.</a:t>
            </a:r>
            <a:r>
              <a:rPr lang="ru-RU" dirty="0" smtClean="0"/>
              <a:t>    Хвоя </a:t>
            </a:r>
            <a:r>
              <a:rPr lang="ru-RU" dirty="0" err="1" smtClean="0"/>
              <a:t>модрини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на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наших </a:t>
            </a:r>
            <a:r>
              <a:rPr lang="ru-RU" dirty="0" err="1" smtClean="0"/>
              <a:t>хвойних</a:t>
            </a:r>
            <a:r>
              <a:rPr lang="ru-RU" dirty="0" smtClean="0"/>
              <a:t> за </a:t>
            </a:r>
            <a:r>
              <a:rPr lang="ru-RU" dirty="0" err="1" smtClean="0"/>
              <a:t>змістом</a:t>
            </a:r>
            <a:r>
              <a:rPr lang="ru-RU" dirty="0" smtClean="0"/>
              <a:t> </a:t>
            </a:r>
            <a:r>
              <a:rPr lang="ru-RU" dirty="0" err="1" smtClean="0"/>
              <a:t>вітаміну</a:t>
            </a:r>
            <a:r>
              <a:rPr lang="ru-RU" dirty="0" smtClean="0"/>
              <a:t> С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Факт </a:t>
            </a:r>
            <a:r>
              <a:rPr lang="ru-RU" b="1" dirty="0" smtClean="0"/>
              <a:t>3.</a:t>
            </a:r>
            <a:r>
              <a:rPr lang="ru-RU" dirty="0" smtClean="0"/>
              <a:t> Все,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зроблено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модрини</a:t>
            </a:r>
            <a:r>
              <a:rPr lang="ru-RU" dirty="0" smtClean="0"/>
              <a:t> - </a:t>
            </a:r>
            <a:r>
              <a:rPr lang="ru-RU" dirty="0" err="1" smtClean="0"/>
              <a:t>зроблено</a:t>
            </a:r>
            <a:r>
              <a:rPr lang="ru-RU" dirty="0" smtClean="0"/>
              <a:t> на </a:t>
            </a:r>
            <a:r>
              <a:rPr lang="ru-RU" dirty="0" err="1" smtClean="0"/>
              <a:t>століття</a:t>
            </a:r>
            <a:r>
              <a:rPr lang="ru-RU" dirty="0" smtClean="0"/>
              <a:t>. </a:t>
            </a:r>
            <a:r>
              <a:rPr lang="ru-RU" dirty="0" err="1" smtClean="0"/>
              <a:t>Наочні</a:t>
            </a:r>
            <a:r>
              <a:rPr lang="ru-RU" dirty="0" smtClean="0"/>
              <a:t> тому </a:t>
            </a:r>
            <a:r>
              <a:rPr lang="ru-RU" dirty="0" err="1" smtClean="0"/>
              <a:t>приклади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Венеція</a:t>
            </a:r>
            <a:r>
              <a:rPr lang="ru-RU" dirty="0" smtClean="0"/>
              <a:t>, </a:t>
            </a:r>
            <a:r>
              <a:rPr lang="ru-RU" dirty="0" err="1" smtClean="0"/>
              <a:t>вибудувана</a:t>
            </a:r>
            <a:r>
              <a:rPr lang="ru-RU" dirty="0" smtClean="0"/>
              <a:t> на палях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сибірської</a:t>
            </a:r>
            <a:r>
              <a:rPr lang="ru-RU" dirty="0" smtClean="0"/>
              <a:t> </a:t>
            </a:r>
            <a:r>
              <a:rPr lang="ru-RU" dirty="0" err="1" smtClean="0"/>
              <a:t>модрини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далекосхідні</a:t>
            </a:r>
            <a:r>
              <a:rPr lang="ru-RU" dirty="0" smtClean="0"/>
              <a:t> </a:t>
            </a:r>
            <a:r>
              <a:rPr lang="ru-RU" dirty="0" err="1" smtClean="0"/>
              <a:t>партизани</a:t>
            </a:r>
            <a:r>
              <a:rPr lang="ru-RU" dirty="0" smtClean="0"/>
              <a:t> в роки </a:t>
            </a:r>
            <a:r>
              <a:rPr lang="ru-RU" dirty="0" err="1" smtClean="0"/>
              <a:t>громадянської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робили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модрини</a:t>
            </a:r>
            <a:r>
              <a:rPr lang="ru-RU" dirty="0" smtClean="0"/>
              <a:t> </a:t>
            </a:r>
            <a:r>
              <a:rPr lang="ru-RU" dirty="0" err="1" smtClean="0"/>
              <a:t>гармати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Meleze_en_Autom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84" y="2762245"/>
            <a:ext cx="3071816" cy="409575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215074" cy="34163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Далеко не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сибірський</a:t>
            </a:r>
            <a:r>
              <a:rPr lang="ru-RU" dirty="0" smtClean="0"/>
              <a:t> кедр,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правильніше</a:t>
            </a:r>
            <a:r>
              <a:rPr lang="ru-RU" dirty="0" smtClean="0"/>
              <a:t>, </a:t>
            </a:r>
            <a:r>
              <a:rPr lang="ru-RU" dirty="0" err="1" smtClean="0"/>
              <a:t>кедрова</a:t>
            </a:r>
            <a:r>
              <a:rPr lang="ru-RU" dirty="0" smtClean="0"/>
              <a:t> сосна, </a:t>
            </a:r>
            <a:r>
              <a:rPr lang="ru-RU" dirty="0" err="1" smtClean="0"/>
              <a:t>досягає</a:t>
            </a:r>
            <a:r>
              <a:rPr lang="ru-RU" dirty="0" smtClean="0"/>
              <a:t> у </a:t>
            </a:r>
            <a:r>
              <a:rPr lang="ru-RU" dirty="0" err="1" smtClean="0"/>
              <a:t>висоту</a:t>
            </a:r>
            <a:r>
              <a:rPr lang="ru-RU" dirty="0" smtClean="0"/>
              <a:t> 35-40 </a:t>
            </a:r>
            <a:r>
              <a:rPr lang="ru-RU" dirty="0" err="1" smtClean="0"/>
              <a:t>метрів</a:t>
            </a:r>
            <a:r>
              <a:rPr lang="ru-RU" dirty="0" smtClean="0"/>
              <a:t>, а </a:t>
            </a:r>
            <a:r>
              <a:rPr lang="ru-RU" dirty="0" err="1" smtClean="0"/>
              <a:t>товщина</a:t>
            </a:r>
            <a:r>
              <a:rPr lang="ru-RU" dirty="0" smtClean="0"/>
              <a:t> </a:t>
            </a:r>
            <a:r>
              <a:rPr lang="ru-RU" dirty="0" err="1" smtClean="0"/>
              <a:t>стовбура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дерева доходить до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метрів</a:t>
            </a:r>
            <a:r>
              <a:rPr lang="ru-RU" dirty="0" smtClean="0"/>
              <a:t>. Добре </a:t>
            </a:r>
            <a:r>
              <a:rPr lang="ru-RU" dirty="0" err="1" smtClean="0"/>
              <a:t>розвинені</a:t>
            </a:r>
            <a:r>
              <a:rPr lang="ru-RU" dirty="0" smtClean="0"/>
              <a:t> </a:t>
            </a:r>
            <a:r>
              <a:rPr lang="ru-RU" dirty="0" err="1" smtClean="0"/>
              <a:t>кедри</a:t>
            </a:r>
            <a:r>
              <a:rPr lang="ru-RU" dirty="0" smtClean="0"/>
              <a:t> </a:t>
            </a:r>
            <a:r>
              <a:rPr lang="ru-RU" dirty="0" err="1" smtClean="0"/>
              <a:t>дають</a:t>
            </a:r>
            <a:r>
              <a:rPr lang="ru-RU" dirty="0" smtClean="0"/>
              <a:t> до </a:t>
            </a:r>
            <a:r>
              <a:rPr lang="ru-RU" dirty="0" err="1" smtClean="0"/>
              <a:t>п'ятдесяти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кілограмів</a:t>
            </a:r>
            <a:r>
              <a:rPr lang="ru-RU" dirty="0" smtClean="0"/>
              <a:t> </a:t>
            </a:r>
            <a:r>
              <a:rPr lang="ru-RU" dirty="0" err="1" smtClean="0"/>
              <a:t>чистих</a:t>
            </a:r>
            <a:r>
              <a:rPr lang="ru-RU" dirty="0" smtClean="0"/>
              <a:t> </a:t>
            </a:r>
            <a:r>
              <a:rPr lang="ru-RU" dirty="0" err="1" smtClean="0"/>
              <a:t>горіхів</a:t>
            </a:r>
            <a:r>
              <a:rPr lang="ru-RU" dirty="0" smtClean="0"/>
              <a:t> на </a:t>
            </a:r>
            <a:r>
              <a:rPr lang="ru-RU" dirty="0" err="1" smtClean="0"/>
              <a:t>рік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жиру.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кедрової</a:t>
            </a:r>
            <a:r>
              <a:rPr lang="ru-RU" dirty="0" smtClean="0"/>
              <a:t> </a:t>
            </a:r>
            <a:r>
              <a:rPr lang="ru-RU" dirty="0" err="1" smtClean="0"/>
              <a:t>посуді</a:t>
            </a:r>
            <a:r>
              <a:rPr lang="ru-RU" dirty="0" smtClean="0"/>
              <a:t> </a:t>
            </a:r>
            <a:r>
              <a:rPr lang="ru-RU" dirty="0" err="1" smtClean="0"/>
              <a:t>довго</a:t>
            </a:r>
            <a:r>
              <a:rPr lang="ru-RU" dirty="0" smtClean="0"/>
              <a:t> не </a:t>
            </a:r>
            <a:r>
              <a:rPr lang="ru-RU" dirty="0" err="1" smtClean="0"/>
              <a:t>скисає</a:t>
            </a:r>
            <a:r>
              <a:rPr lang="ru-RU" dirty="0" smtClean="0"/>
              <a:t> молоко. У </a:t>
            </a:r>
            <a:r>
              <a:rPr lang="ru-RU" dirty="0" err="1" smtClean="0"/>
              <a:t>шафі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кедрових</a:t>
            </a:r>
            <a:r>
              <a:rPr lang="ru-RU" dirty="0" smtClean="0"/>
              <a:t> </a:t>
            </a:r>
            <a:r>
              <a:rPr lang="ru-RU" dirty="0" err="1" smtClean="0"/>
              <a:t>дощок</a:t>
            </a:r>
            <a:r>
              <a:rPr lang="ru-RU" dirty="0" smtClean="0"/>
              <a:t> не заводиться </a:t>
            </a:r>
            <a:r>
              <a:rPr lang="ru-RU" dirty="0" err="1" smtClean="0"/>
              <a:t>міль</a:t>
            </a:r>
            <a:r>
              <a:rPr lang="ru-RU" dirty="0" smtClean="0"/>
              <a:t>. </a:t>
            </a:r>
            <a:r>
              <a:rPr lang="ru-RU" dirty="0" err="1" smtClean="0"/>
              <a:t>Комарі</a:t>
            </a:r>
            <a:r>
              <a:rPr lang="ru-RU" dirty="0" smtClean="0"/>
              <a:t> та </a:t>
            </a:r>
            <a:r>
              <a:rPr lang="ru-RU" dirty="0" err="1" smtClean="0"/>
              <a:t>кліщі</a:t>
            </a:r>
            <a:r>
              <a:rPr lang="ru-RU" dirty="0" smtClean="0"/>
              <a:t> </a:t>
            </a:r>
            <a:r>
              <a:rPr lang="ru-RU" dirty="0" err="1" smtClean="0"/>
              <a:t>пущі</a:t>
            </a:r>
            <a:r>
              <a:rPr lang="ru-RU" dirty="0" smtClean="0"/>
              <a:t> </a:t>
            </a:r>
            <a:r>
              <a:rPr lang="ru-RU" dirty="0" err="1" smtClean="0"/>
              <a:t>вогню</a:t>
            </a:r>
            <a:r>
              <a:rPr lang="ru-RU" dirty="0" smtClean="0"/>
              <a:t> бояться </a:t>
            </a:r>
            <a:r>
              <a:rPr lang="ru-RU" dirty="0" err="1" smtClean="0"/>
              <a:t>ефіру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виділяється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деревом. З </a:t>
            </a:r>
            <a:r>
              <a:rPr lang="ru-RU" dirty="0" err="1" smtClean="0"/>
              <a:t>кедрових</a:t>
            </a:r>
            <a:r>
              <a:rPr lang="ru-RU" dirty="0" smtClean="0"/>
              <a:t> </a:t>
            </a:r>
            <a:r>
              <a:rPr lang="ru-RU" dirty="0" err="1" smtClean="0"/>
              <a:t>горіхів</a:t>
            </a:r>
            <a:r>
              <a:rPr lang="ru-RU" dirty="0" smtClean="0"/>
              <a:t> </a:t>
            </a:r>
            <a:r>
              <a:rPr lang="ru-RU" dirty="0" err="1" smtClean="0"/>
              <a:t>сибіряки</a:t>
            </a:r>
            <a:r>
              <a:rPr lang="ru-RU" dirty="0" smtClean="0"/>
              <a:t> </a:t>
            </a:r>
            <a:r>
              <a:rPr lang="ru-RU" dirty="0" err="1" smtClean="0"/>
              <a:t>вміють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рослинні</a:t>
            </a:r>
            <a:r>
              <a:rPr lang="ru-RU" dirty="0" smtClean="0"/>
              <a:t> вершки,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в три рази </a:t>
            </a:r>
            <a:r>
              <a:rPr lang="ru-RU" dirty="0" err="1" smtClean="0"/>
              <a:t>поживніший</a:t>
            </a:r>
            <a:r>
              <a:rPr lang="ru-RU" dirty="0" smtClean="0"/>
              <a:t> </a:t>
            </a:r>
            <a:r>
              <a:rPr lang="ru-RU" dirty="0" err="1" smtClean="0"/>
              <a:t>коров'ячих</a:t>
            </a:r>
            <a:r>
              <a:rPr lang="ru-RU" dirty="0" smtClean="0"/>
              <a:t>, так як </a:t>
            </a:r>
            <a:r>
              <a:rPr lang="ru-RU" dirty="0" err="1" smtClean="0"/>
              <a:t>кедровий</a:t>
            </a:r>
            <a:r>
              <a:rPr lang="ru-RU" dirty="0" smtClean="0"/>
              <a:t> </a:t>
            </a:r>
            <a:r>
              <a:rPr lang="ru-RU" dirty="0" err="1" smtClean="0"/>
              <a:t>горіх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79 </a:t>
            </a:r>
            <a:r>
              <a:rPr lang="ru-RU" dirty="0" err="1" smtClean="0"/>
              <a:t>відсотків</a:t>
            </a:r>
            <a:r>
              <a:rPr lang="ru-RU" dirty="0" smtClean="0"/>
              <a:t> жиру. </a:t>
            </a:r>
            <a:r>
              <a:rPr lang="ru-RU" dirty="0" err="1" smtClean="0"/>
              <a:t>Кедровими</a:t>
            </a:r>
            <a:r>
              <a:rPr lang="ru-RU" dirty="0" smtClean="0"/>
              <a:t> </a:t>
            </a:r>
            <a:r>
              <a:rPr lang="ru-RU" dirty="0" err="1" smtClean="0"/>
              <a:t>горіхами</a:t>
            </a:r>
            <a:r>
              <a:rPr lang="ru-RU" dirty="0" smtClean="0"/>
              <a:t>, при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вживанні</a:t>
            </a:r>
            <a:r>
              <a:rPr lang="ru-RU" dirty="0" smtClean="0"/>
              <a:t>, </a:t>
            </a:r>
            <a:r>
              <a:rPr lang="ru-RU" dirty="0" err="1" smtClean="0"/>
              <a:t>попереджається</a:t>
            </a:r>
            <a:r>
              <a:rPr lang="ru-RU" dirty="0" smtClean="0"/>
              <a:t> </a:t>
            </a:r>
            <a:r>
              <a:rPr lang="ru-RU" dirty="0" err="1" smtClean="0"/>
              <a:t>туберкульоз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sosna_kedrova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3048016"/>
            <a:ext cx="2857488" cy="38099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rticle_image-image-article.3f119016-56d5-480c-aeb9-93b7b17db6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4686"/>
            <a:ext cx="5347152" cy="3643314"/>
          </a:xfrm>
          <a:prstGeom prst="rect">
            <a:avLst/>
          </a:prstGeom>
        </p:spPr>
      </p:pic>
      <p:pic>
        <p:nvPicPr>
          <p:cNvPr id="5" name="Рисунок 4" descr="12998683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762264"/>
            <a:ext cx="3071802" cy="4095736"/>
          </a:xfrm>
          <a:prstGeom prst="rect">
            <a:avLst/>
          </a:prstGeom>
        </p:spPr>
      </p:pic>
      <p:pic>
        <p:nvPicPr>
          <p:cNvPr id="3" name="Рисунок 2" descr="abies_balsamea_na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219579" cy="28093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786" y="1214422"/>
            <a:ext cx="7429552" cy="369331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Хвойні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чагарники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цікава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декоративних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них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карликові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чагарники</a:t>
            </a:r>
            <a:r>
              <a:rPr lang="ru-RU" dirty="0" smtClean="0"/>
              <a:t>, </a:t>
            </a:r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перевищує</a:t>
            </a:r>
            <a:r>
              <a:rPr lang="ru-RU" dirty="0" smtClean="0"/>
              <a:t> одного метра,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могутні</a:t>
            </a:r>
            <a:r>
              <a:rPr lang="ru-RU" dirty="0" smtClean="0"/>
              <a:t> дерева. </a:t>
            </a:r>
            <a:r>
              <a:rPr lang="ru-RU" dirty="0" smtClean="0"/>
              <a:t>Р</a:t>
            </a:r>
            <a:r>
              <a:rPr lang="uk-UA" dirty="0" err="1" smtClean="0"/>
              <a:t>ізноманітність</a:t>
            </a:r>
            <a:r>
              <a:rPr lang="ru-RU" dirty="0" smtClean="0"/>
              <a:t> </a:t>
            </a:r>
            <a:r>
              <a:rPr lang="ru-RU" dirty="0" smtClean="0"/>
              <a:t>форм </a:t>
            </a:r>
            <a:r>
              <a:rPr lang="ru-RU" dirty="0" err="1" smtClean="0"/>
              <a:t>крони</a:t>
            </a:r>
            <a:r>
              <a:rPr lang="ru-RU" dirty="0" smtClean="0"/>
              <a:t> та </a:t>
            </a:r>
            <a:r>
              <a:rPr lang="ru-RU" dirty="0" err="1" smtClean="0"/>
              <a:t>кольорів</a:t>
            </a:r>
            <a:r>
              <a:rPr lang="ru-RU" dirty="0" smtClean="0"/>
              <a:t> </a:t>
            </a:r>
            <a:r>
              <a:rPr lang="ru-RU" dirty="0" err="1" smtClean="0"/>
              <a:t>величезна</a:t>
            </a:r>
            <a:r>
              <a:rPr lang="ru-RU" dirty="0" smtClean="0"/>
              <a:t>, а </a:t>
            </a:r>
            <a:r>
              <a:rPr lang="ru-RU" dirty="0" err="1" smtClean="0"/>
              <a:t>відмінність</a:t>
            </a:r>
            <a:r>
              <a:rPr lang="ru-RU" dirty="0" smtClean="0"/>
              <a:t> у межах одного виду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істотне</a:t>
            </a:r>
            <a:r>
              <a:rPr lang="ru-RU" dirty="0" smtClean="0"/>
              <a:t>. Тому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часто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об'єктом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. Вони </a:t>
            </a:r>
            <a:r>
              <a:rPr lang="ru-RU" dirty="0" err="1" smtClean="0"/>
              <a:t>знаходять</a:t>
            </a:r>
            <a:r>
              <a:rPr lang="ru-RU" dirty="0" smtClean="0"/>
              <a:t> </a:t>
            </a:r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в </a:t>
            </a:r>
            <a:r>
              <a:rPr lang="ru-RU" dirty="0" err="1" smtClean="0"/>
              <a:t>будь-яких</a:t>
            </a:r>
            <a:r>
              <a:rPr lang="ru-RU" dirty="0" smtClean="0"/>
              <a:t> садах. З туй, </a:t>
            </a:r>
            <a:r>
              <a:rPr lang="ru-RU" dirty="0" err="1" smtClean="0"/>
              <a:t>модрин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тисів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живопліт</a:t>
            </a:r>
            <a:r>
              <a:rPr lang="ru-RU" dirty="0" smtClean="0"/>
              <a:t>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сортів</a:t>
            </a:r>
            <a:r>
              <a:rPr lang="ru-RU" dirty="0" smtClean="0"/>
              <a:t> </a:t>
            </a:r>
            <a:r>
              <a:rPr lang="ru-RU" dirty="0" err="1" smtClean="0"/>
              <a:t>ялівців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грати</a:t>
            </a:r>
            <a:r>
              <a:rPr lang="ru-RU" dirty="0" smtClean="0"/>
              <a:t> роль </a:t>
            </a:r>
            <a:r>
              <a:rPr lang="ru-RU" dirty="0" err="1" smtClean="0"/>
              <a:t>грунтопокривних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 </a:t>
            </a:r>
            <a:r>
              <a:rPr lang="ru-RU" dirty="0" err="1" smtClean="0"/>
              <a:t>Карликові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доповненням</a:t>
            </a:r>
            <a:r>
              <a:rPr lang="ru-RU" dirty="0" smtClean="0"/>
              <a:t> </a:t>
            </a:r>
            <a:r>
              <a:rPr lang="ru-RU" dirty="0" err="1" smtClean="0"/>
              <a:t>верескових</a:t>
            </a:r>
            <a:r>
              <a:rPr lang="ru-RU" dirty="0" smtClean="0"/>
              <a:t> </a:t>
            </a:r>
            <a:r>
              <a:rPr lang="ru-RU" dirty="0" err="1" smtClean="0"/>
              <a:t>садів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цінними</a:t>
            </a:r>
            <a:r>
              <a:rPr lang="ru-RU" dirty="0" smtClean="0"/>
              <a:t> </a:t>
            </a:r>
            <a:r>
              <a:rPr lang="ru-RU" dirty="0" err="1" smtClean="0"/>
              <a:t>рослинами</a:t>
            </a:r>
            <a:r>
              <a:rPr lang="ru-RU" dirty="0" smtClean="0"/>
              <a:t> для </a:t>
            </a:r>
            <a:r>
              <a:rPr lang="ru-RU" dirty="0" err="1" smtClean="0"/>
              <a:t>висадки</a:t>
            </a:r>
            <a:r>
              <a:rPr lang="ru-RU" dirty="0" smtClean="0"/>
              <a:t> в </a:t>
            </a:r>
            <a:r>
              <a:rPr lang="ru-RU" dirty="0" err="1" smtClean="0"/>
              <a:t>контейнери</a:t>
            </a:r>
            <a:r>
              <a:rPr lang="ru-RU" dirty="0" smtClean="0"/>
              <a:t>. Так як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вічнозелені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, вони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елементом</a:t>
            </a:r>
            <a:r>
              <a:rPr lang="ru-RU" dirty="0" smtClean="0"/>
              <a:t>, </a:t>
            </a:r>
            <a:r>
              <a:rPr lang="ru-RU" dirty="0" err="1" smtClean="0"/>
              <a:t>оживляючим</a:t>
            </a:r>
            <a:r>
              <a:rPr lang="ru-RU" dirty="0" smtClean="0"/>
              <a:t> зимовий пейзаж.</a:t>
            </a:r>
          </a:p>
          <a:p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заслуговує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той факт, </a:t>
            </a:r>
            <a:r>
              <a:rPr lang="ru-RU" dirty="0" err="1" smtClean="0"/>
              <a:t>що</a:t>
            </a:r>
            <a:r>
              <a:rPr lang="ru-RU" dirty="0" smtClean="0"/>
              <a:t> за </a:t>
            </a:r>
            <a:r>
              <a:rPr lang="ru-RU" dirty="0" err="1" smtClean="0"/>
              <a:t>хвойними</a:t>
            </a:r>
            <a:r>
              <a:rPr lang="ru-RU" dirty="0" smtClean="0"/>
              <a:t> </a:t>
            </a:r>
            <a:r>
              <a:rPr lang="ru-RU" dirty="0" err="1" smtClean="0"/>
              <a:t>рослинами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легко </a:t>
            </a:r>
            <a:r>
              <a:rPr lang="ru-RU" dirty="0" err="1" smtClean="0"/>
              <a:t>доглядати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вони </a:t>
            </a:r>
            <a:r>
              <a:rPr lang="ru-RU" dirty="0" err="1" smtClean="0"/>
              <a:t>рідко</a:t>
            </a:r>
            <a:r>
              <a:rPr lang="ru-RU" dirty="0" smtClean="0"/>
              <a:t> </a:t>
            </a:r>
            <a:r>
              <a:rPr lang="ru-RU" dirty="0" err="1" smtClean="0"/>
              <a:t>піддаються</a:t>
            </a:r>
            <a:r>
              <a:rPr lang="ru-RU" dirty="0" smtClean="0"/>
              <a:t> хворобам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шкідникам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533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Хвойні. Різноманітність. Значення в природі і житті людини.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2013-03-10T17:22:39Z</dcterms:created>
  <dcterms:modified xsi:type="dcterms:W3CDTF">2013-03-10T19:38:13Z</dcterms:modified>
</cp:coreProperties>
</file>