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zooflora.ru/plody-i-semena/rasprostranenie-plodov-i-semyan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 tooltip="Распространение плодов и семян."/>
              </a:rPr>
              <a:t>Распространение плодов и семян.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928670"/>
            <a:ext cx="8153400" cy="2214578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sz="2700" dirty="0" smtClean="0"/>
              <a:t>распространении плодов и семян большую роль играет ветер. Растения отлично приспособились к этому фактору, причем разные растения по-разному.</a:t>
            </a:r>
            <a:endParaRPr lang="ru-RU" sz="2700" dirty="0"/>
          </a:p>
        </p:txBody>
      </p:sp>
      <p:pic>
        <p:nvPicPr>
          <p:cNvPr id="4" name="Содержимое 3" descr="112705283_12477yd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81190" y="3000372"/>
            <a:ext cx="4864484" cy="3646507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аспространение плодов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8715436" cy="6500857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Распространение Ветром</a:t>
            </a:r>
            <a:endParaRPr lang="ru-RU" dirty="0"/>
          </a:p>
        </p:txBody>
      </p:sp>
      <p:pic>
        <p:nvPicPr>
          <p:cNvPr id="9" name="Содержимое 8" descr="13164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85720" y="2928934"/>
            <a:ext cx="4210052" cy="3143272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57158" y="1714488"/>
            <a:ext cx="4138642" cy="1000132"/>
          </a:xfrm>
        </p:spPr>
        <p:txBody>
          <a:bodyPr>
            <a:normAutofit fontScale="85000" lnSpcReduction="20000"/>
          </a:bodyPr>
          <a:lstStyle/>
          <a:p>
            <a:r>
              <a:rPr lang="ru-RU" b="0" dirty="0" smtClean="0"/>
              <a:t>У </a:t>
            </a:r>
            <a:r>
              <a:rPr lang="ru-RU" b="0" i="1" dirty="0" smtClean="0"/>
              <a:t>одуванчика</a:t>
            </a:r>
            <a:r>
              <a:rPr lang="ru-RU" b="0" dirty="0" smtClean="0"/>
              <a:t> и </a:t>
            </a:r>
            <a:r>
              <a:rPr lang="ru-RU" b="0" i="1" dirty="0" smtClean="0"/>
              <a:t>осота</a:t>
            </a:r>
            <a:r>
              <a:rPr lang="ru-RU" b="0" dirty="0" smtClean="0"/>
              <a:t> при созревании плодов чашечка превращается в волосистый хохолок, который успешно вы­полняет роль парашюта;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14876" y="1643050"/>
            <a:ext cx="3971924" cy="1071570"/>
          </a:xfrm>
        </p:spPr>
        <p:txBody>
          <a:bodyPr>
            <a:normAutofit fontScale="92500"/>
          </a:bodyPr>
          <a:lstStyle/>
          <a:p>
            <a:r>
              <a:rPr lang="ru-RU" b="0" dirty="0" smtClean="0"/>
              <a:t>У </a:t>
            </a:r>
            <a:r>
              <a:rPr lang="ru-RU" b="0" dirty="0" smtClean="0"/>
              <a:t>клена стенки завязи разрастают­ся в крылатые придатки и имеют вид настоящих крыльев.</a:t>
            </a:r>
            <a:endParaRPr lang="ru-RU" dirty="0"/>
          </a:p>
        </p:txBody>
      </p:sp>
      <p:pic>
        <p:nvPicPr>
          <p:cNvPr id="15" name="Содержимое 14" descr="1363635948_224594645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00600" y="3052588"/>
            <a:ext cx="3886200" cy="294818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Распространение по воде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3319458" cy="4343400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Кокосовые орехи</a:t>
            </a:r>
            <a:r>
              <a:rPr lang="ru-RU" dirty="0" smtClean="0"/>
              <a:t> отлично </a:t>
            </a:r>
            <a:r>
              <a:rPr lang="ru-RU" dirty="0" smtClean="0"/>
              <a:t>приспособились </a:t>
            </a:r>
            <a:r>
              <a:rPr lang="ru-RU" dirty="0" smtClean="0"/>
              <a:t>плавать по морю. Имея волокнистый сухой межплодник, за­полненный воздухом, они месяцами держатся на воде и переносятся </a:t>
            </a:r>
            <a:r>
              <a:rPr lang="ru-RU" dirty="0" smtClean="0"/>
              <a:t>волнами </a:t>
            </a:r>
            <a:r>
              <a:rPr lang="ru-RU" dirty="0" smtClean="0"/>
              <a:t>на сотни километров. Внутриплод­ник их твердый, каменистый “орех” с тремя тонкими вы­ходными отверстиями против плодоножки.</a:t>
            </a:r>
          </a:p>
          <a:p>
            <a:r>
              <a:rPr lang="ru-RU" dirty="0" smtClean="0"/>
              <a:t>При таком устройстве плода морская вода не проникает внутрь семени, и зародыш, не теряя жизнеспособности, </a:t>
            </a:r>
            <a:r>
              <a:rPr lang="ru-RU" dirty="0" smtClean="0"/>
              <a:t>добирается </a:t>
            </a:r>
            <a:r>
              <a:rPr lang="ru-RU" dirty="0" smtClean="0"/>
              <a:t>живым до места приземления. Достигнув берега </a:t>
            </a:r>
            <a:r>
              <a:rPr lang="ru-RU" dirty="0" smtClean="0"/>
              <a:t>материка </a:t>
            </a:r>
            <a:r>
              <a:rPr lang="ru-RU" dirty="0" smtClean="0"/>
              <a:t>или острова, орех легко прорастает, давая начало </a:t>
            </a:r>
            <a:r>
              <a:rPr lang="ru-RU" dirty="0" smtClean="0"/>
              <a:t>новой </a:t>
            </a:r>
            <a:r>
              <a:rPr lang="ru-RU" dirty="0" smtClean="0"/>
              <a:t>кокосовой пальме. </a:t>
            </a:r>
            <a:r>
              <a:rPr lang="ru-RU" dirty="0" smtClean="0"/>
              <a:t>По этому </a:t>
            </a:r>
            <a:r>
              <a:rPr lang="ru-RU" dirty="0" smtClean="0"/>
              <a:t>неудивительно, что </a:t>
            </a:r>
            <a:r>
              <a:rPr lang="ru-RU" dirty="0" smtClean="0"/>
              <a:t>кокосовые </a:t>
            </a:r>
            <a:r>
              <a:rPr lang="ru-RU" dirty="0" smtClean="0"/>
              <a:t>пальмы часто растут на коралловых островах вдали от материка.</a:t>
            </a:r>
          </a:p>
          <a:p>
            <a:endParaRPr lang="ru-RU" dirty="0"/>
          </a:p>
        </p:txBody>
      </p:sp>
      <p:pic>
        <p:nvPicPr>
          <p:cNvPr id="15" name="Содержимое 14" descr="1367477599768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357688" y="2278142"/>
            <a:ext cx="4405312" cy="3330416"/>
          </a:xfr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2648" y="1071546"/>
            <a:ext cx="8153400" cy="285752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В распространении плодов и семян большое участие </a:t>
            </a:r>
            <a:r>
              <a:rPr lang="ru-RU" sz="1400" dirty="0" smtClean="0"/>
              <a:t>принимают </a:t>
            </a:r>
            <a:r>
              <a:rPr lang="ru-RU" sz="1400" dirty="0" smtClean="0"/>
              <a:t>животные, а иногда и человек. Такие плоды всегда обладают разного рода прицепками в виде шипов, колючек, крючочков, остей или выделяют клейкую слизь (</a:t>
            </a:r>
            <a:r>
              <a:rPr lang="ru-RU" sz="1400" i="1" dirty="0" smtClean="0"/>
              <a:t>череда, </a:t>
            </a:r>
            <a:r>
              <a:rPr lang="ru-RU" sz="1400" i="1" dirty="0" smtClean="0"/>
              <a:t>репейник</a:t>
            </a:r>
            <a:r>
              <a:rPr lang="ru-RU" sz="1400" i="1" dirty="0" smtClean="0"/>
              <a:t>, </a:t>
            </a:r>
            <a:r>
              <a:rPr lang="ru-RU" sz="1400" i="1" dirty="0" smtClean="0"/>
              <a:t>омела</a:t>
            </a:r>
            <a:r>
              <a:rPr lang="ru-RU" sz="1400" dirty="0" smtClean="0"/>
              <a:t>.). Плоды </a:t>
            </a:r>
            <a:r>
              <a:rPr lang="ru-RU" sz="1400" dirty="0" smtClean="0"/>
              <a:t>этого растения настолько цепкие, что их надо удалять с одежды вручную по одному </a:t>
            </a:r>
            <a:r>
              <a:rPr lang="ru-RU" sz="1400" dirty="0" err="1" smtClean="0"/>
              <a:t>плодику</a:t>
            </a:r>
            <a:r>
              <a:rPr lang="ru-RU" sz="1400" dirty="0" smtClean="0"/>
              <a:t>. А как освободить­ся от них животным. Они поневоле становятся распространителями </a:t>
            </a:r>
            <a:r>
              <a:rPr lang="ru-RU" sz="1400" dirty="0" smtClean="0"/>
              <a:t>плодов </a:t>
            </a:r>
            <a:r>
              <a:rPr lang="ru-RU" sz="1400" dirty="0" smtClean="0"/>
              <a:t>этих растений.</a:t>
            </a:r>
            <a:br>
              <a:rPr lang="ru-RU" sz="1400" dirty="0" smtClean="0"/>
            </a:br>
            <a:r>
              <a:rPr lang="ru-RU" sz="1400" dirty="0" smtClean="0"/>
              <a:t>У растений из группы </a:t>
            </a:r>
            <a:r>
              <a:rPr lang="ru-RU" sz="1400" i="1" dirty="0" err="1" smtClean="0"/>
              <a:t>якорцев</a:t>
            </a:r>
            <a:r>
              <a:rPr lang="ru-RU" sz="1400" dirty="0" smtClean="0"/>
              <a:t> (якорцы земляные, или рогач, </a:t>
            </a:r>
            <a:r>
              <a:rPr lang="ru-RU" sz="1400" dirty="0" err="1" smtClean="0"/>
              <a:t>устели-поле</a:t>
            </a:r>
            <a:r>
              <a:rPr lang="ru-RU" sz="1400" dirty="0" smtClean="0"/>
              <a:t>) плоды, снабженные </a:t>
            </a:r>
            <a:r>
              <a:rPr lang="ru-RU" sz="1400" dirty="0" smtClean="0"/>
              <a:t>острыми</a:t>
            </a:r>
            <a:r>
              <a:rPr lang="ru-RU" sz="1400" dirty="0" smtClean="0"/>
              <a:t>, твердыми шипами, вонзаются в копыта животных и переносятся ими. Попав в США, якорцы стали быстро распространяться, вонзаясь в автомобильные покрышки.</a:t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9" name="Содержимое 8" descr="i (4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144962" y="3571876"/>
            <a:ext cx="4200555" cy="3000396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1214422"/>
            <a:ext cx="8153400" cy="207170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Сочные плоды (ягода, костянка) распространяются птицами. Яркая окраска таких плодов (</a:t>
            </a:r>
            <a:r>
              <a:rPr lang="ru-RU" sz="1600" dirty="0" smtClean="0"/>
              <a:t>вишня</a:t>
            </a:r>
            <a:r>
              <a:rPr lang="ru-RU" sz="1600" dirty="0" smtClean="0"/>
              <a:t>, черешня) издали привлекает к ним пернатых, которые склевывают их. Но усваивается </a:t>
            </a:r>
            <a:r>
              <a:rPr lang="ru-RU" sz="1600" dirty="0" smtClean="0"/>
              <a:t>организмом </a:t>
            </a:r>
            <a:r>
              <a:rPr lang="ru-RU" sz="1600" dirty="0" smtClean="0"/>
              <a:t>только сочная мякоть плода, а твердая косточка с семенем внутри выбрасывается </a:t>
            </a:r>
            <a:r>
              <a:rPr lang="ru-RU" sz="1600" dirty="0" smtClean="0"/>
              <a:t>растения</a:t>
            </a:r>
            <a:r>
              <a:rPr lang="ru-RU" sz="1600" dirty="0" smtClean="0"/>
              <a:t>, где семя, освободившись от твердого покрова, прорастает.</a:t>
            </a:r>
            <a:endParaRPr lang="ru-RU" sz="1600" dirty="0"/>
          </a:p>
        </p:txBody>
      </p:sp>
      <p:pic>
        <p:nvPicPr>
          <p:cNvPr id="12" name="Содержимое 11" descr="x_7c0c932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46673" y="3071813"/>
            <a:ext cx="3653889" cy="3089275"/>
          </a:xfrm>
        </p:spPr>
      </p:pic>
      <p:pic>
        <p:nvPicPr>
          <p:cNvPr id="13" name="Содержимое 12" descr="encyclopediyaRU-294920448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857753" y="3357563"/>
            <a:ext cx="3698658" cy="3071833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57158" y="1571612"/>
            <a:ext cx="4500594" cy="4786346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>Некоторые растения сами разбрасывают свои семена, если их плода коснется животное или человек. С этой стороны большую известность получил </a:t>
            </a:r>
            <a:r>
              <a:rPr lang="ru-RU" sz="1600" i="1" dirty="0" smtClean="0"/>
              <a:t>бешеный огурец</a:t>
            </a:r>
            <a:r>
              <a:rPr lang="ru-RU" sz="1600" dirty="0" smtClean="0"/>
              <a:t> – </a:t>
            </a:r>
            <a:r>
              <a:rPr lang="ru-RU" sz="1600" dirty="0" smtClean="0"/>
              <a:t>травянистое </a:t>
            </a:r>
            <a:r>
              <a:rPr lang="ru-RU" sz="1600" dirty="0" smtClean="0"/>
              <a:t>растение из семейства тыквенных, произрастающих по берегам Средиземного, Черного и Каспийского морей, на </a:t>
            </a:r>
            <a:r>
              <a:rPr lang="ru-RU" sz="1600" dirty="0" smtClean="0"/>
              <a:t>сухих </a:t>
            </a:r>
            <a:r>
              <a:rPr lang="ru-RU" sz="1600" dirty="0" smtClean="0"/>
              <a:t>открытых местах. Такое </a:t>
            </a:r>
            <a:r>
              <a:rPr lang="ru-RU" sz="1600" dirty="0" smtClean="0"/>
              <a:t> </a:t>
            </a:r>
            <a:r>
              <a:rPr lang="ru-RU" sz="1600" dirty="0" smtClean="0"/>
              <a:t>название дано </a:t>
            </a:r>
            <a:r>
              <a:rPr lang="ru-RU" sz="1600" dirty="0" smtClean="0"/>
              <a:t>растению </a:t>
            </a:r>
            <a:r>
              <a:rPr lang="ru-RU" sz="1600" dirty="0" smtClean="0"/>
              <a:t>за поведение плодов.</a:t>
            </a:r>
            <a:br>
              <a:rPr lang="ru-RU" sz="1600" dirty="0" smtClean="0"/>
            </a:br>
            <a:r>
              <a:rPr lang="ru-RU" sz="1600" dirty="0" smtClean="0"/>
              <a:t>Продолговато-овальный и щетинисто-колючий плод </a:t>
            </a:r>
            <a:r>
              <a:rPr lang="ru-RU" sz="1600" dirty="0" smtClean="0"/>
              <a:t>бешеного </a:t>
            </a:r>
            <a:r>
              <a:rPr lang="ru-RU" sz="1600" dirty="0" smtClean="0"/>
              <a:t>огурца сидит на плодоножке, конец которой расширен в виде пробки, а внутренность его наполнена слизистой </a:t>
            </a:r>
            <a:r>
              <a:rPr lang="ru-RU" sz="1600" dirty="0" smtClean="0"/>
              <a:t>массой </a:t>
            </a:r>
            <a:r>
              <a:rPr lang="ru-RU" sz="1600" dirty="0" smtClean="0"/>
              <a:t>с погруженными в нее семенами. Когда эта слизистая масса </a:t>
            </a:r>
            <a:r>
              <a:rPr lang="ru-RU" sz="1600" dirty="0" smtClean="0"/>
              <a:t>возьмет </a:t>
            </a:r>
            <a:r>
              <a:rPr lang="ru-RU" sz="1600" dirty="0" smtClean="0"/>
              <a:t>необходимое количество воды, внутри плода </a:t>
            </a:r>
            <a:r>
              <a:rPr lang="ru-RU" sz="1600" dirty="0" smtClean="0"/>
              <a:t>создается </a:t>
            </a:r>
            <a:r>
              <a:rPr lang="ru-RU" sz="1600" dirty="0" smtClean="0"/>
              <a:t>такое сильное давление, что достаточно малейшего прикосновения к нему, как пробка (плодоножка) выбрасы­вается, а в образовавшееся отверстие с силой вылетает струя горькой жидкости с семенами. С помощью этого любопытно­го приспособления семена могут выбрасываться на 5 м и более.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21" name="Содержимое 20" descr="1353620619_orig_770_1297572456r2rafrfny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57818" y="3929066"/>
            <a:ext cx="3551237" cy="2663428"/>
          </a:xfrm>
        </p:spPr>
      </p:pic>
      <p:pic>
        <p:nvPicPr>
          <p:cNvPr id="22" name="Рисунок 21" descr="ae5ead3539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1142984"/>
            <a:ext cx="3714776" cy="2779203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26-026-Spasibo-za-vnimani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583406"/>
            <a:ext cx="8286807" cy="5845990"/>
          </a:xfr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4F4F4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</TotalTime>
  <Words>200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Распространение плодов и семян. </vt:lpstr>
      <vt:lpstr>В распространении плодов и семян большую роль играет ветер. Растения отлично приспособились к этому фактору, причем разные растения по-разному.</vt:lpstr>
      <vt:lpstr>Слайд 3</vt:lpstr>
      <vt:lpstr>Распространение Ветром</vt:lpstr>
      <vt:lpstr>Распространение по воде</vt:lpstr>
      <vt:lpstr>В распространении плодов и семян большое участие принимают животные, а иногда и человек. Такие плоды всегда обладают разного рода прицепками в виде шипов, колючек, крючочков, остей или выделяют клейкую слизь (череда, репейник, омела.). Плоды этого растения настолько цепкие, что их надо удалять с одежды вручную по одному плодику. А как освободить­ся от них животным. Они поневоле становятся распространителями плодов этих растений. У растений из группы якорцев (якорцы земляные, или рогач, устели-поле) плоды, снабженные острыми, твердыми шипами, вонзаются в копыта животных и переносятся ими. Попав в США, якорцы стали быстро распространяться, вонзаясь в автомобильные покрышки. </vt:lpstr>
      <vt:lpstr>Сочные плоды (ягода, костянка) распространяются птицами. Яркая окраска таких плодов (вишня, черешня) издали привлекает к ним пернатых, которые склевывают их. Но усваивается организмом только сочная мякоть плода, а твердая косточка с семенем внутри выбрасывается растения, где семя, освободившись от твердого покрова, прорастает.</vt:lpstr>
      <vt:lpstr>Некоторые растения сами разбрасывают свои семена, если их плода коснется животное или человек. С этой стороны большую известность получил бешеный огурец – травянистое растение из семейства тыквенных, произрастающих по берегам Средиземного, Черного и Каспийского морей, на сухих открытых местах. Такое  название дано растению за поведение плодов. Продолговато-овальный и щетинисто-колючий плод бешеного огурца сидит на плодоножке, конец которой расширен в виде пробки, а внутренность его наполнена слизистой массой с погруженными в нее семенами. Когда эта слизистая масса возьмет необходимое количество воды, внутри плода создается такое сильное давление, что достаточно малейшего прикосновения к нему, как пробка (плодоножка) выбрасы­вается, а в образовавшееся отверстие с силой вылетает струя горькой жидкости с семенами. С помощью этого любопытно­го приспособления семена могут выбрасываться на 5 м и более.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Распространение плодов и семян. </dc:title>
  <cp:lastModifiedBy>User</cp:lastModifiedBy>
  <cp:revision>6</cp:revision>
  <dcterms:modified xsi:type="dcterms:W3CDTF">2014-12-10T16:49:16Z</dcterms:modified>
</cp:coreProperties>
</file>