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314" r:id="rId2"/>
    <p:sldId id="311" r:id="rId3"/>
    <p:sldId id="316" r:id="rId4"/>
    <p:sldId id="312" r:id="rId5"/>
    <p:sldId id="313" r:id="rId6"/>
    <p:sldId id="315" r:id="rId7"/>
    <p:sldId id="262" r:id="rId8"/>
    <p:sldId id="320" r:id="rId9"/>
    <p:sldId id="326" r:id="rId10"/>
    <p:sldId id="319" r:id="rId11"/>
    <p:sldId id="297" r:id="rId12"/>
    <p:sldId id="322" r:id="rId13"/>
    <p:sldId id="323" r:id="rId14"/>
    <p:sldId id="301" r:id="rId15"/>
    <p:sldId id="273" r:id="rId16"/>
    <p:sldId id="274" r:id="rId17"/>
    <p:sldId id="275" r:id="rId18"/>
    <p:sldId id="325" r:id="rId19"/>
    <p:sldId id="31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3261" autoAdjust="0"/>
    <p:restoredTop sz="94660"/>
  </p:normalViewPr>
  <p:slideViewPr>
    <p:cSldViewPr>
      <p:cViewPr varScale="1">
        <p:scale>
          <a:sx n="74" d="100"/>
          <a:sy n="74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794D-4EF7-4C5D-85E6-2FFB5C46E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453-2B12-4EB8-A933-EC13F5240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361FD-7B33-448D-9E48-52C58D7F4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94185-0C76-4863-AD60-5C8CCF387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90A5C-984D-42AA-A4B3-0D3BD5CED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752EF-D0ED-405D-A807-F69D3D54C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C538-2378-443A-BBD5-CB3068BEE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B3A4-4549-45FA-A09A-648A6D46D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023A-11C9-4B93-B7BF-CF245F89C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491D8-6BE3-4E49-88F8-B9BFC6933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5FEF5-0CE3-416C-BC0B-DEBA9E432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2318F-A939-46FC-8D77-7C4AAACAE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CC9BE48-AF2A-4998-A983-72927F3DB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5" r:id="rId4"/>
    <p:sldLayoutId id="2147483809" r:id="rId5"/>
    <p:sldLayoutId id="2147483804" r:id="rId6"/>
    <p:sldLayoutId id="2147483810" r:id="rId7"/>
    <p:sldLayoutId id="2147483811" r:id="rId8"/>
    <p:sldLayoutId id="2147483812" r:id="rId9"/>
    <p:sldLayoutId id="2147483803" r:id="rId10"/>
    <p:sldLayoutId id="2147483813" r:id="rId11"/>
    <p:sldLayoutId id="21474838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8596" y="1285860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Ритмічне життя</a:t>
            </a:r>
            <a:endParaRPr lang="uk-UA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5720" y="5072074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Матеріали до теми </a:t>
            </a:r>
            <a:r>
              <a:rPr lang="uk-UA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“Біологічні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ритми”</a:t>
            </a:r>
            <a:endParaRPr lang="uk-UA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odypart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643182"/>
            <a:ext cx="4653240" cy="231671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410604" cy="4525962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Ритмічність функцій живих організмів визначається природними ритмами. Обертання                                 Землі навколо Сонця має період в                                       один рік, обертання Землі навколо                                        своєї осі - період у 24 години,                                        обертання Місяця навколо Землі -                                       28 днів. Ці ритмічні процеси                                            призводять до коливань освітлення, температури, вологості, електромагнітного поля, які є показниками часу для «біологічного годинника» живих організмів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288" y="285729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Природні біоритми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9217" y="2214554"/>
            <a:ext cx="250530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D:\SOFT\биоритмы\ритмы жизнедеятельности челов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62790"/>
            <a:ext cx="6215106" cy="5373522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288" y="285729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Фізіологічні біоритми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82042" cy="507209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Активність організму людини в добовому ритмі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печінка - з 1 до 3 год. ночі;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легені - з 3 до 5 год. ранку;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товстий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кишечник - з 5 до 7 год. ранку;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шлунок - з 7 до 9 год. ранку;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селезінка та підшлункова залоза - з 9 до                                       11год. ранку;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серце - з 11 до 13 год. дня;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тонкий кишечник - з 13 до 15 год. дня;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сечовий міхур - з 15 до 17 год. дня;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нирки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з 17 до 19 год. вечора;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 кровообігу, статеві органи - з 19 до 21 год. вечора;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органы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теплоутворення - з 21 до 23 год. ночі; </a:t>
            </a:r>
            <a:endParaRPr lang="uk-UA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жовчний міхур - з 23 до 1 год. ночі.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288" y="285729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Фізіологічні біоритми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e57735fb21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357430"/>
            <a:ext cx="2690818" cy="2547308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Добові ритми є універсальними показниками загального стану людини. Вони повторюються кожні 20-28 годин. Їх ще називають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циркадними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cirke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«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dias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день). </a:t>
            </a:r>
          </a:p>
          <a:p>
            <a:pPr>
              <a:buNone/>
              <a:defRPr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Найважливішим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циркадним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ритмом є коливання              температури тіла: вночі температура найнижча,                               на ранок вона підвищується, а в другій половині                                   дня, до18 год., досягає максимального значення. </a:t>
            </a:r>
          </a:p>
          <a:p>
            <a:pPr>
              <a:buNone/>
              <a:defRPr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Щоденно до моменту пробудження в крові підвищується вміст адреналіну, який приводить організм у «бойову готовність». Зниження вмісту адреналіну є умовою спокійного сну.  Працездатність людини за час доби також постійно змінюється. </a:t>
            </a:r>
            <a:endParaRPr lang="uk-UA" sz="2400" dirty="0" smtClean="0">
              <a:solidFill>
                <a:schemeClr val="bg1"/>
              </a:solidFill>
            </a:endParaRPr>
          </a:p>
          <a:p>
            <a:pPr>
              <a:buNone/>
              <a:defRPr/>
            </a:pP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288" y="285729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Добові біоритми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857496"/>
            <a:ext cx="1379556" cy="137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SOFT\биоритмы\суточная ритмика работоспособности челов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643314"/>
            <a:ext cx="4118457" cy="268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288" y="285729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Хронобіологічні</a:t>
            </a:r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типи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Хронобіологія – наука, що вивчає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досліджує періодичні феномени, що протікають в живих організмах в часі та їх адаптацію до них.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Виділяють такі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хронобіологічні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типи людей: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жайворонки;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сови;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голуби. 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8992" y="1500174"/>
            <a:ext cx="5429288" cy="3357586"/>
          </a:xfrm>
        </p:spPr>
        <p:txBody>
          <a:bodyPr/>
          <a:lstStyle/>
          <a:p>
            <a:pPr eaLnBrk="1" hangingPunct="1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Максимальна працездатність зранку;</a:t>
            </a:r>
          </a:p>
          <a:p>
            <a:pPr eaLnBrk="1" hangingPunct="1"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слідування загальноприйнятим нормам;</a:t>
            </a:r>
          </a:p>
          <a:p>
            <a:pPr eaLnBrk="1" hangingPunct="1"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безконфліктність;</a:t>
            </a:r>
          </a:p>
          <a:p>
            <a:pPr eaLnBrk="1" hangingPunct="1"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спокій в діяльності;</a:t>
            </a:r>
          </a:p>
          <a:p>
            <a:pPr eaLnBrk="1" hangingPunct="1"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невпевненість у собі;</a:t>
            </a:r>
          </a:p>
          <a:p>
            <a:pPr eaLnBrk="1" hangingPunct="1"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наявність психологічних проблем.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288" y="285729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“Жайворонки”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786322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"Жайворонки" активно реагують на навколишню дійсність. Вони схильні до захоплень та ентузіазму, здатні висувати нові ідеї і вказувати нетрадиційні вирішення різних проблем. У той же час особисті невдачі викликають у них сумніви у власних силах, породжують тривогу і хвилювання, погіршують настрій і самопочуття.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54.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2969894" cy="264320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357298"/>
            <a:ext cx="5572164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Максимальна працездатність ввечері (вночі);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легко пристосовуються до змін режимів;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не бояться труднощів та емоційних переживань;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належать до екстравертів;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стресостійкі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легко відносяться до удач та невдач.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288" y="285729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“Сови”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857760"/>
            <a:ext cx="8358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"Сови" відрізняються слабкою реакцією на подразники. Це розважливі люди, схильні до логічного мислення, абстрактних узагальнень. Вони не поспішають з висновками, намагаючись їх досить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обгрунтувати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Їх відрізняє прагматизм, хороше самовладання, упевненість в своїх вчинках, а головне - відсутність емоційного переживання невдач.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500174"/>
            <a:ext cx="2262190" cy="321231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16" y="1571612"/>
            <a:ext cx="5500727" cy="2500329"/>
          </a:xfrm>
        </p:spPr>
        <p:txBody>
          <a:bodyPr/>
          <a:lstStyle/>
          <a:p>
            <a:pPr eaLnBrk="1" hangingPunct="1"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Біоритми та показники у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“голубів”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знаходяться між показниками "жайворонків" та "сов". </a:t>
            </a:r>
          </a:p>
          <a:p>
            <a:pPr eaLnBrk="1" hangingPunct="1"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Пік активності фізіологічних функцій припадає на денні години.  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288" y="285729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“Голуби”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500570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 індивідууми, у яких по аналогії з птахами-голубами біологічна і соціальна активність однаково виражена протягом дня. Наявність у них ранкового піку активності і властива їм психологічна відкритість наближають їх за реакціями на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середовищні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фактори і станом здоров'я до "жайворонків", хоча у цих людей встановлений в ранкові години більш низький рівень гормональної активності організму, ніж у "жайворонків".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ost-2-131140377025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0034" y="1500174"/>
            <a:ext cx="2643206" cy="286639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00430" y="1554162"/>
            <a:ext cx="5357850" cy="4875233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кожним роком люди все більше повертаються обличчям до природи, як профілактичному засобу від всіх негативних впливів життя. Природні ландшафти впливають на організм людини цілісно: і фізіологічно, і психологічно, одночасно через всі органи чуттів, які мають різні просторові межі сприйняття.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288" y="285729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Дотик до природи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ZVER\Мои документы\Мои рисунки\2009-04-21\пространственные границы восприятия ландшафтов разными органами чувств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2143116"/>
            <a:ext cx="3040214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429684" cy="4525962"/>
          </a:xfrm>
        </p:spPr>
        <p:txBody>
          <a:bodyPr/>
          <a:lstStyle/>
          <a:p>
            <a:pPr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Французькі вчені встановили, що момент проходження плям через центральний меридіан Сонця в 84% випадків співпадає із раптовими смертями, інфарктами, інсультами та іншими ускладненнями. </a:t>
            </a:r>
          </a:p>
          <a:p>
            <a:pPr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Наші вчені підрахували, що в перші дні після появи плям на Сонці, кількість різних катастроф збільшується у чотири рази у порівнянні з періодами, коли плям мало.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Працівники, які мають регулярне фізичне                       навантаження, живуть у середньому 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10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років більше тих, хто веде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сидячий                                      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uk-U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288" y="285729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Цікаво, але факт!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_image.ph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1" y="4214818"/>
            <a:ext cx="2333642" cy="175023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929222"/>
          </a:xfrm>
        </p:spPr>
        <p:txBody>
          <a:bodyPr/>
          <a:lstStyle/>
          <a:p>
            <a:pPr>
              <a:buNone/>
              <a:defRPr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 людина узгоджує режим дня зі своїми біологічними ритмами, рівень її фізичної і розумової працездатності стає значно вищим.  Біологічні ритми є основою раціонального розпорядку дня, тому що здорове самопочуття може бути досягнуте лише тоді, коли ритм життя відповідає властивому для організму ритму фізіологічних функцій.</a:t>
            </a:r>
            <a:r>
              <a:rPr lang="uk-UA" sz="2800" dirty="0" smtClean="0"/>
              <a:t> </a:t>
            </a:r>
          </a:p>
          <a:p>
            <a:pPr>
              <a:buNone/>
              <a:defRPr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Циклічні коливання інтенсивності та характеру біологічних процесів, їх кількісні й якісні зміни, що відбуваються на всіх рівнях життя, мають індивідуальний характер. 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288" y="285729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Ритмічне життя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Біологічні ритми або просто біоритми  - це більш-менш регулярні зміни характеру та інтенсивності біологічних процесів</a:t>
            </a:r>
            <a:r>
              <a:rPr lang="uk-UA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r>
              <a:rPr lang="uk-UA" sz="2800" dirty="0" smtClean="0"/>
              <a:t> ,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Біоритм  -                           природний феномен, з яким здоровий                        організм справляється без наслідків. </a:t>
            </a:r>
          </a:p>
          <a:p>
            <a:pPr>
              <a:buNone/>
            </a:pPr>
            <a:r>
              <a:rPr lang="uk-UA" sz="28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Н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аука, яка розглядає ритмічні процеси                                  від самого їх зародження при заплідненні і до таких складних та масштабних явищ, як річні, сезонні та інші ритми в житті природи, називається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біоритмологія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288" y="285729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Біологічні ритми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39" y="2500306"/>
            <a:ext cx="1722167" cy="171451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53480" cy="4929222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жаль, життя сучасної людини таке, що порушення біоритмів для нас практично неминучі оскільки режим трудового дня часто не співпадає                             з  індивідуальними потребами,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відряд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                      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ження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потребують частих переїздів, а                                молоде покоління пристрастилось до                            нічних розваг. </a:t>
            </a:r>
          </a:p>
          <a:p>
            <a:pPr>
              <a:buNone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Порушення біоритмів викликає неврози, дратівливість, призводить до глибоких розладів фізіологічних процесів. Одним з основних їхніх проявів є постійне відчуття втоми.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288" y="285729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Ритмічне життя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то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29454" y="2500306"/>
            <a:ext cx="1749573" cy="2428892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143536"/>
          </a:xfrm>
        </p:spPr>
        <p:txBody>
          <a:bodyPr/>
          <a:lstStyle/>
          <a:p>
            <a:pPr>
              <a:buNone/>
              <a:defRPr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Внаслідок порушення біологічних ритмів виникають «хвороби біоритмів», основними причинами яких є:</a:t>
            </a:r>
          </a:p>
          <a:p>
            <a:pPr>
              <a:buNone/>
              <a:defRPr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неузгодженість режиму розумової та фізичної активності потребам організму;</a:t>
            </a:r>
          </a:p>
          <a:p>
            <a:pPr>
              <a:buNone/>
              <a:defRPr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часті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перелаштування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організму,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інтенсивними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міграціями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часто змінюють часові пояси. Для них характерне захворювання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десинхроноз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типова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хвороба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цивілізації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початку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ст.;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зловживання алкоголем та наркотичними речовинами, після яких біоритми відновлюються через три доби.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288" y="285729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Ритмічне життя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143536"/>
          </a:xfrm>
        </p:spPr>
        <p:txBody>
          <a:bodyPr/>
          <a:lstStyle/>
          <a:p>
            <a:pPr>
              <a:buNone/>
              <a:defRPr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своєрідного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біологічного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годинника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люди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помітили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давно: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ст. до н.е.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грецький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філософ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Платон сказав: «Всей человеческой жизнью управляет гармония и ритм».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Наш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вітчизняний</a:t>
            </a:r>
            <a:r>
              <a:rPr lang="ru-RU" sz="24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фізіолог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І. П. Павлов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стверджував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«более властного»,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ритм. </a:t>
            </a:r>
          </a:p>
          <a:p>
            <a:pPr>
              <a:buNone/>
              <a:defRPr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Древньогрецький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філософ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Арістотель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(384-322 р. до н.е.) говорив: «Продолжительность развития и жизни  совершенно естественно измерять периодами.                                   Я называю периодами день и ночь, месяц, год и                              времена, измеряемые ими».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288" y="285729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 історії науки про біоритми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risto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215206" y="4214818"/>
            <a:ext cx="1428760" cy="201243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484313"/>
            <a:ext cx="8286808" cy="5013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95000"/>
              <a:buNone/>
              <a:tabLst>
                <a:tab pos="274638" algn="l"/>
              </a:tabLst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Біоритми виявлені на всіх рівнях організації живої природи: від одноклітинних організмів до біосфери. Вони є важливим механізмом регуляції функцій організму, що забезпечують гомеостаз, динамічну рівновагу і                                  процеси адаптації. </a:t>
            </a:r>
          </a:p>
          <a:p>
            <a:pPr eaLnBrk="1" hangingPunct="1">
              <a:lnSpc>
                <a:spcPct val="80000"/>
              </a:lnSpc>
              <a:buSzPct val="95000"/>
              <a:buNone/>
              <a:tabLst>
                <a:tab pos="274638" algn="l"/>
              </a:tabLst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Закономірності біологічних ритмів                                  враховують при профілактиці,               </a:t>
            </a:r>
          </a:p>
          <a:p>
            <a:pPr eaLnBrk="1" hangingPunct="1">
              <a:lnSpc>
                <a:spcPct val="80000"/>
              </a:lnSpc>
              <a:buSzPct val="95000"/>
              <a:buNone/>
              <a:tabLst>
                <a:tab pos="274638" algn="l"/>
              </a:tabLst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діагностиці та лікуванні                      різноманітних  захворювань.</a:t>
            </a:r>
          </a:p>
          <a:p>
            <a:pPr eaLnBrk="1" hangingPunct="1">
              <a:lnSpc>
                <a:spcPct val="80000"/>
              </a:lnSpc>
              <a:buSzPct val="95000"/>
              <a:buNone/>
              <a:tabLst>
                <a:tab pos="274638" algn="l"/>
              </a:tabLst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Порушення біологічних ритмів призводить до сильного психологічного навантаження, втрати здатності до тривалої концентрації. </a:t>
            </a:r>
          </a:p>
          <a:p>
            <a:pPr algn="just" eaLnBrk="1" hangingPunct="1">
              <a:lnSpc>
                <a:spcPct val="80000"/>
              </a:lnSpc>
              <a:buSzPct val="95000"/>
              <a:buFont typeface="Wingdings" pitchFamily="2" charset="2"/>
              <a:buChar char="v"/>
              <a:tabLst>
                <a:tab pos="274638" algn="l"/>
              </a:tabLst>
            </a:pPr>
            <a:endParaRPr lang="ru-RU" sz="2400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288" y="285729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Біологічні ритми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иоритм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15073" y="3000372"/>
            <a:ext cx="2017189" cy="207698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191000" cy="4724400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Природні біоритми: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річні;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сезонні;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місячні;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добові;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припливно-відпливні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428736"/>
            <a:ext cx="4343400" cy="4724400"/>
          </a:xfrm>
        </p:spPr>
        <p:txBody>
          <a:bodyPr/>
          <a:lstStyle/>
          <a:p>
            <a:pPr eaLnBrk="1" hangingPunct="1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Фізіологічні біоритми:</a:t>
            </a:r>
          </a:p>
          <a:p>
            <a:pPr eaLnBrk="1" hangingPunct="1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ритми роботи серця;</a:t>
            </a:r>
          </a:p>
          <a:p>
            <a:pPr eaLnBrk="1" hangingPunct="1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ритми тиску крові;</a:t>
            </a:r>
          </a:p>
          <a:p>
            <a:pPr eaLnBrk="1" hangingPunct="1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ритми дихання;</a:t>
            </a:r>
          </a:p>
          <a:p>
            <a:pPr eaLnBrk="1" hangingPunct="1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ритми роботи мозку.</a:t>
            </a:r>
          </a:p>
          <a:p>
            <a:pPr eaLnBrk="1" hangingPunct="1">
              <a:buFontTx/>
              <a:buChar char="-"/>
            </a:pPr>
            <a:endParaRPr lang="ru-RU" i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288" y="285729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Види біоритмів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41278083_2099424_bioritm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429132"/>
            <a:ext cx="4592443" cy="214314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554163"/>
            <a:ext cx="8482042" cy="4525962"/>
          </a:xfrm>
        </p:spPr>
        <p:txBody>
          <a:bodyPr/>
          <a:lstStyle/>
          <a:p>
            <a:pPr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Останнім часом, згідно з теорією «трьох головних людських біоритмів», з'явилось багато інформації про три періоди 23, 28 і 33 доби, основаних на таких біоритмах:</a:t>
            </a:r>
          </a:p>
          <a:p>
            <a:pPr lvl="0"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фізичний ритм – тривалість періоду 23 дні, перепад кожні 11,5 днів, що впливає на фізичну силу і силу волі;</a:t>
            </a:r>
          </a:p>
          <a:p>
            <a:pPr lvl="0"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емоційний або психічний ритм – тривалість періоду 28 днів, перепад кожні 14 днів, що обумовлює динаміку почуттів, настроїв, творчих сил;</a:t>
            </a:r>
          </a:p>
          <a:p>
            <a:pPr lvl="0"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інтелектуальний ритм – тривалість періоду 33 дні, перепад кожні 16,5 днів, що впливає на розумові здібності, концентрацію думок, натхнення.</a:t>
            </a:r>
          </a:p>
          <a:p>
            <a:pPr>
              <a:buNone/>
            </a:pP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288" y="285729"/>
            <a:ext cx="83915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Види біоритмів</a:t>
            </a:r>
            <a:endParaRPr lang="uk-U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1730</TotalTime>
  <Words>1349</Words>
  <Application>Microsoft Office PowerPoint</Application>
  <PresentationFormat>Экран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Павленко</cp:lastModifiedBy>
  <cp:revision>245</cp:revision>
  <dcterms:created xsi:type="dcterms:W3CDTF">1601-01-01T00:00:00Z</dcterms:created>
  <dcterms:modified xsi:type="dcterms:W3CDTF">2012-04-24T20:49:29Z</dcterms:modified>
</cp:coreProperties>
</file>