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5"/>
  </p:notesMasterIdLst>
  <p:sldIdLst>
    <p:sldId id="256" r:id="rId2"/>
    <p:sldId id="270" r:id="rId3"/>
    <p:sldId id="265" r:id="rId4"/>
    <p:sldId id="266" r:id="rId5"/>
    <p:sldId id="258" r:id="rId6"/>
    <p:sldId id="260" r:id="rId7"/>
    <p:sldId id="268" r:id="rId8"/>
    <p:sldId id="267" r:id="rId9"/>
    <p:sldId id="269" r:id="rId10"/>
    <p:sldId id="262" r:id="rId11"/>
    <p:sldId id="259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7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37974-ABC8-4763-9495-4CC79596DE9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F2A3-FC11-40DE-AA67-A4DDF50D1B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F2A3-FC11-40DE-AA67-A4DDF50D1BD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3346-9B81-4F3D-8E7B-66CC775DD9D9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7C87-722C-4464-9B30-84CF46C07026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1DDF-B3E9-44C3-B6A8-5CA5A15F0860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508D-FCF0-4FA1-8DD2-3F521326654B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300D-DE92-48F1-B0DE-1F779951CB90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871-18A9-48A1-9CD1-B9D2DAE5D8D8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2552-232E-46D1-90C2-37C0F6A429E3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D511-3DDE-4C2E-BDBA-6E19AD20683E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971E-9ECA-422A-B9A8-3D277EB051BC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4E6B-7157-4BED-946B-B1F534577BB7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7B01-151F-4C2E-9FD0-BDE2B7BFBEEC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6390FB-E6FF-413F-AD27-CCC9DC5EF9A4}" type="datetime1">
              <a:rPr lang="ru-RU" smtClean="0"/>
              <a:t>20.01.2014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851648" cy="842970"/>
          </a:xfrm>
        </p:spPr>
        <p:txBody>
          <a:bodyPr>
            <a:noAutofit/>
          </a:bodyPr>
          <a:lstStyle/>
          <a:p>
            <a:r>
              <a:rPr lang="uk-UA" dirty="0" smtClean="0"/>
              <a:t>Клонування і</a:t>
            </a:r>
            <a:br>
              <a:rPr lang="uk-UA" dirty="0" smtClean="0"/>
            </a:br>
            <a:r>
              <a:rPr lang="uk-UA" dirty="0" err="1" smtClean="0"/>
              <a:t>ембріотехнології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500570"/>
            <a:ext cx="2571768" cy="1752600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latin typeface="Monotype Corsiva" pitchFamily="66" charset="0"/>
                <a:cs typeface="Consolas" pitchFamily="49" charset="0"/>
              </a:rPr>
              <a:t> Підготував</a:t>
            </a:r>
            <a:r>
              <a:rPr lang="ru-RU" sz="2400" dirty="0" smtClean="0">
                <a:latin typeface="Monotype Corsiva" pitchFamily="66" charset="0"/>
                <a:cs typeface="Consolas" pitchFamily="49" charset="0"/>
              </a:rPr>
              <a:t>:</a:t>
            </a:r>
          </a:p>
          <a:p>
            <a:pPr algn="l"/>
            <a:r>
              <a:rPr lang="uk-UA" sz="2400" dirty="0" smtClean="0">
                <a:latin typeface="Monotype Corsiva" pitchFamily="66" charset="0"/>
                <a:cs typeface="Consolas" pitchFamily="49" charset="0"/>
              </a:rPr>
              <a:t>учень 11-Б класу</a:t>
            </a:r>
          </a:p>
          <a:p>
            <a:pPr algn="l"/>
            <a:r>
              <a:rPr lang="uk-UA" sz="2400" dirty="0" err="1" smtClean="0">
                <a:latin typeface="Monotype Corsiva" pitchFamily="66" charset="0"/>
                <a:cs typeface="Consolas" pitchFamily="49" charset="0"/>
              </a:rPr>
              <a:t>Каспревич</a:t>
            </a:r>
            <a:r>
              <a:rPr lang="uk-UA" sz="2400" dirty="0" smtClean="0">
                <a:latin typeface="Monotype Corsiva" pitchFamily="66" charset="0"/>
                <a:cs typeface="Consolas" pitchFamily="49" charset="0"/>
              </a:rPr>
              <a:t> Андрій</a:t>
            </a:r>
            <a:endParaRPr lang="ru-RU" sz="2400" dirty="0" smtClean="0">
              <a:latin typeface="Monotype Corsiva" pitchFamily="66" charset="0"/>
              <a:cs typeface="Consolas" pitchFamily="49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264320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 відміну від звичайних клітин, приречених виконувати чітко визначені функції в організмі,СК у процесі розвитку мають можливість набувати спеціалізації. СК розмножуються шляхом поділу, як і всі інші клітини. Відмінність полягає в тому, що вони можуть ділитися необмежено, а зрілі клітини зазвичай мають обмежену кількість циклів поділу.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14752"/>
            <a:ext cx="5572164" cy="290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4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000504"/>
            <a:ext cx="4786346" cy="252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292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Здатність до необмеженого поділу й перетворення на різні типи клітин (так звана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плюрипотентность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робить їх ідеальним матеріалом для трансплантаційних методів терапії.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4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3582168"/>
          </a:xfrm>
        </p:spPr>
        <p:txBody>
          <a:bodyPr>
            <a:noAutofit/>
          </a:bodyPr>
          <a:lstStyle/>
          <a:p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Потрапляючи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під час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трансплантації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СК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продовжують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ділитися й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самі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знаходять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місце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де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їхня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допомога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найпотрібніша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Ця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здатність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СК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отримала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назву </a:t>
            </a:r>
            <a:r>
              <a:rPr lang="ru-RU" sz="25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хоумінга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Отже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хоумінг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—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здатність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клітин до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міграції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«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потрібне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місце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» — «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рідний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» орган і тканину (у свою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стовбурову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нішу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або в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ділянку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ушкодження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r>
              <a:rPr lang="ru-RU" sz="2600" dirty="0" smtClean="0">
                <a:latin typeface="Segoe Print" pitchFamily="2" charset="0"/>
              </a:rPr>
              <a:t/>
            </a:r>
            <a:br>
              <a:rPr lang="ru-RU" sz="2600" dirty="0" smtClean="0">
                <a:latin typeface="Segoe Print" pitchFamily="2" charset="0"/>
              </a:rPr>
            </a:br>
            <a:endParaRPr lang="ru-RU" sz="2600" dirty="0"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357694"/>
            <a:ext cx="5286412" cy="2247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4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05800" cy="3429024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Також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ці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клітини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здатні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до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диференціювання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—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процесу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необоротньої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спеціалізації клітин.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Arsen Nikolenko\Downloads\7-340s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71942"/>
            <a:ext cx="5786478" cy="268604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3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8229600" cy="470916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hlinkClick r:id="rId2" action="ppaction://hlinksldjump"/>
              </a:rPr>
              <a:t>1. Клонування.</a:t>
            </a:r>
            <a:endParaRPr lang="uk-UA" dirty="0" smtClean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hlinkClick r:id="" action="ppaction://noaction"/>
              </a:rPr>
              <a:t>- шляхи досягнення клонування.</a:t>
            </a:r>
            <a:endParaRPr lang="uk-UA" dirty="0" smtClean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hlinkClick r:id="rId3" action="ppaction://hlinksldjump"/>
              </a:rPr>
              <a:t>2. Клітинні технології.</a:t>
            </a:r>
            <a:endParaRPr lang="uk-UA" dirty="0" smtClean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hlinkClick r:id="rId4" action="ppaction://hlinksldjump"/>
              </a:rPr>
              <a:t>3. Стовбурові клітини (СК).</a:t>
            </a:r>
            <a:endParaRPr lang="uk-UA" dirty="0" smtClean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hlinkClick r:id="rId5" action="ppaction://hlinksldjump"/>
              </a:rPr>
              <a:t>- роль СК (7-10);</a:t>
            </a:r>
            <a:endParaRPr lang="uk-UA" dirty="0" smtClean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hlinkClick r:id="rId6" action="ppaction://hlinksldjump"/>
              </a:rPr>
              <a:t>- функції СК (11-13).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271464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Клонування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—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метод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розмноження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статевороздільних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істот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тварин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і людей), з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допомогою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нестатевий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спосіб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можна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отримати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новий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який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буде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генетично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ідентичним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до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що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передбачається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клонувати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50" name="Picture 2" descr="C:\Users\Arsen Nikolenko\Download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14818"/>
            <a:ext cx="4929222" cy="264318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3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305800" cy="550072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Print" pitchFamily="2" charset="0"/>
              </a:rPr>
              <a:t/>
            </a:r>
            <a:br>
              <a:rPr lang="ru-RU" sz="2000" dirty="0" smtClean="0">
                <a:latin typeface="Segoe Print" pitchFamily="2" charset="0"/>
              </a:rPr>
            </a:b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Існують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два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різні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шляхи, з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допомогою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яких можна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досягнути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клонування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 1.Розщеплення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ембріонів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тобто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штучне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проведення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природного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процесу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формування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ідентичних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близнюків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або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монозигот),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який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полягає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мікрохірургічному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поділі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ембріональних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на перших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стадіях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їхнього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розвитку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(до 14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днів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після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запліднення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на два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або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більше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ідентичних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ембріонів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	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2.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Перенесення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ядра клітини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суб’єкта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хочуть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клонувати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дублювати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).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2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8572560" cy="278608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Мабуть, наймолодшим напрямком сучасної медицини можна вважати </a:t>
            </a:r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клітинні технології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в яких клітини є джерелом тих або інших необхідних чинників, наприклад пухлинних антигенів під час вакцинотерапії. Але використовувати клітину можна не тільки як джерело будь-яких субстанцій, а й для регенеративної медицини. Тут особливий інтерес викликають технології, засновані на стовбурових клітинах.</a:t>
            </a: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4" y="4305300"/>
            <a:ext cx="4000496" cy="2552700"/>
          </a:xfrm>
        </p:spPr>
      </p:pic>
      <p:pic>
        <p:nvPicPr>
          <p:cNvPr id="1026" name="Picture 2" descr="C:\Users\Андрей\Desktop\dpyonihacccrxqrhfqce gkuxbsgufqhigf xtnetqh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315454"/>
            <a:ext cx="3786182" cy="254254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4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472518" cy="31432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Стовбурові клітини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також відомі як </a:t>
            </a:r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шматові клітини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- це первинні клітини, що зустрічаються в усіх багатоклітинних організмах. Ці клітини можуть самовідновлюватися шляхом поділу клітини, а також можуть дифференціюватися в досить велику кількість спеціалізованих типів клітин.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Цей термін вперше був введений у біологію О.О. Максимовим у 1908р.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endParaRPr lang="ru-RU" sz="22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Arsen Nikolenko\Downloads\komork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00504"/>
            <a:ext cx="6429420" cy="261937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35795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3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28604"/>
            <a:ext cx="8572528" cy="4643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Унікальна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роль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полягає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у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виробництві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всіх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різних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типів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є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постачальниками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нових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нашому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організмові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Коли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діляться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вони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можуть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або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самовідновлюватися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або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ж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примножувати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інші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спеціалізовані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типи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endParaRPr lang="ru-RU" sz="2800" dirty="0"/>
          </a:p>
        </p:txBody>
      </p:sp>
      <p:pic>
        <p:nvPicPr>
          <p:cNvPr id="2050" name="Picture 2" descr="C:\Users\Андрей\Desktop\247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81540"/>
            <a:ext cx="3857620" cy="297646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3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357167"/>
            <a:ext cx="8186766" cy="30003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є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суттєвими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для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щоденної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підтримки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наших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життєвих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функцій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таких,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що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дозволяють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нашому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серцю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битися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мозку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думати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ниркам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очищати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нашу кров,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шкірі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замінювати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мертві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тощо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 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098" name="Picture 2" descr="C:\Users\Андрей\Desktop\8754a531d62d6106edb87987f0f6be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143380"/>
            <a:ext cx="3500462" cy="2714620"/>
          </a:xfrm>
          <a:prstGeom prst="rect">
            <a:avLst/>
          </a:prstGeom>
          <a:noFill/>
        </p:spPr>
      </p:pic>
      <p:pic>
        <p:nvPicPr>
          <p:cNvPr id="4099" name="Picture 3" descr="C:\Users\Андрей\Desktop\f_14811913271349722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3586" y="4000504"/>
            <a:ext cx="4450414" cy="250030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4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8401080" cy="4602163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що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знаходяться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шкірі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можуть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або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виробити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більше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шкіри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або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утворити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диференційовані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клітини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шкіри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мають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свої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власні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функції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такі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наприклад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як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виробництво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пигменту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меланіну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endParaRPr lang="ru-RU" sz="2800" dirty="0"/>
          </a:p>
        </p:txBody>
      </p:sp>
      <p:pic>
        <p:nvPicPr>
          <p:cNvPr id="3074" name="Picture 2" descr="C:\Users\Андрей\Desktop\Human_embryonic_stem_cell_colony_ph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52486"/>
            <a:ext cx="3786182" cy="330551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hlinkClick r:id="rId3" action="ppaction://hlinksldjump"/>
              </a:rPr>
              <a:t>План</a:t>
            </a:r>
            <a:endParaRPr lang="ru-RU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3944SlideId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4229SlideId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3748SlideId26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426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Клонування і ембріотехнології </vt:lpstr>
      <vt:lpstr>План</vt:lpstr>
      <vt:lpstr>Клонування — це метод розмноження статевороздільних істот (тварин і людей), з допомогою якого в нестатевий спосіб можна отримати новий організм, який буде генетично ідентичним до організму, що передбачається клонувати.</vt:lpstr>
      <vt:lpstr> Існують два різні шляхи, з допомогою яких можна досягнути клонування.    1.Розщеплення ембріонів, тобто штучне проведення природного процесу формування ідентичних близнюків (або монозигот), який полягає в мікрохірургічному поділі ембріональних клітин на перших стадіях їхнього розвитку (до 14 днів після запліднення) на два або більше ідентичних ембріонів.   2. Перенесення ядра клітини суб’єкта, якого хочуть клонувати (дублювати).       </vt:lpstr>
      <vt:lpstr>Слайд 5</vt:lpstr>
      <vt:lpstr>Стовбурові клітини (також відомі як шматові клітини) - це первинні клітини, що зустрічаються в усіх багатоклітинних організмах. Ці клітини можуть самовідновлюватися шляхом поділу клітини, а також можуть дифференціюватися в досить велику кількість спеціалізованих типів клітин.  Цей термін вперше був введений у біологію О.О. Максимовим у 1908р.  </vt:lpstr>
      <vt:lpstr>Слайд 7</vt:lpstr>
      <vt:lpstr>Слайд 8</vt:lpstr>
      <vt:lpstr>Слайд 9</vt:lpstr>
      <vt:lpstr>На відміну від звичайних клітин, приречених виконувати чітко визначені функції в організмі,СК у процесі розвитку мають можливість набувати спеціалізації. СК розмножуються шляхом поділу, як і всі інші клітини. Відмінність полягає в тому, що вони можуть ділитися необмежено, а зрілі клітини зазвичай мають обмежену кількість циклів поділу.</vt:lpstr>
      <vt:lpstr>Здатність до необмеженого поділу й перетворення на різні типи клітин (так звана плюрипотентность) робить їх ідеальним матеріалом для трансплантаційних методів терапії.</vt:lpstr>
      <vt:lpstr>Потрапляючи в організм під час трансплантації, СК продовжують ділитися й самі знаходять місце, де їхня допомога найпотрібніша. Ця здатність СК отримала назву хоумінга. Отже, хоумінг — це здатність клітин до міграції в «потрібне місце» — «рідний» орган і тканину (у свою стовбурову нішу) або в ділянку ушкодження. </vt:lpstr>
      <vt:lpstr>Також ці клітини здатні до диференціювання — процесу необоротньої спеціалізації клітин.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Ембріотехнології і клонування</dc:title>
  <dc:creator>Андрій Каспревич</dc:creator>
  <cp:lastModifiedBy>Андрей</cp:lastModifiedBy>
  <cp:revision>24</cp:revision>
  <dcterms:created xsi:type="dcterms:W3CDTF">2013-12-04T20:27:46Z</dcterms:created>
  <dcterms:modified xsi:type="dcterms:W3CDTF">2014-01-20T15:27:43Z</dcterms:modified>
</cp:coreProperties>
</file>