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2" r:id="rId6"/>
    <p:sldId id="261" r:id="rId7"/>
    <p:sldId id="265" r:id="rId8"/>
    <p:sldId id="264" r:id="rId9"/>
    <p:sldId id="263"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66" d="100"/>
          <a:sy n="66" d="100"/>
        </p:scale>
        <p:origin x="-150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4/20/2015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4/20/2015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4/20/2015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4/20/2015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4/20/2015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1676400"/>
            <a:ext cx="7772400" cy="1975104"/>
          </a:xfrm>
        </p:spPr>
        <p:txBody>
          <a:bodyPr/>
          <a:lstStyle/>
          <a:p>
            <a:pPr algn="ctr"/>
            <a:r>
              <a:rPr lang="en-CA" sz="9600" dirty="0" smtClean="0"/>
              <a:t>BROADWAY</a:t>
            </a:r>
            <a:endParaRPr lang="en-CA" sz="96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8400" y="304800"/>
            <a:ext cx="2743200" cy="5632311"/>
          </a:xfrm>
          <a:prstGeom prst="rect">
            <a:avLst/>
          </a:prstGeom>
          <a:noFill/>
        </p:spPr>
        <p:txBody>
          <a:bodyPr wrap="square" rtlCol="0">
            <a:spAutoFit/>
          </a:bodyPr>
          <a:lstStyle/>
          <a:p>
            <a:r>
              <a:rPr lang="en-CA" sz="2400" dirty="0" smtClean="0"/>
              <a:t>As in the US, unlike other developed countries no state program to support the theater, and it is making frivolous Broadway show to attract more viewers. Visit performances on Broadway - a popular entertainment of tourists visiting New York.</a:t>
            </a:r>
            <a:endParaRPr lang="en-CA" sz="2400" dirty="0"/>
          </a:p>
        </p:txBody>
      </p:sp>
      <p:pic>
        <p:nvPicPr>
          <p:cNvPr id="3" name="Picture 2" descr="f32afcbdc23c954d172a8b5f68525b6f.jpg"/>
          <p:cNvPicPr>
            <a:picLocks noChangeAspect="1"/>
          </p:cNvPicPr>
          <p:nvPr/>
        </p:nvPicPr>
        <p:blipFill>
          <a:blip r:embed="rId2" cstate="print"/>
          <a:stretch>
            <a:fillRect/>
          </a:stretch>
        </p:blipFill>
        <p:spPr>
          <a:xfrm>
            <a:off x="228600" y="381000"/>
            <a:ext cx="5816346"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oadway-2.jpg"/>
          <p:cNvPicPr>
            <a:picLocks noChangeAspect="1"/>
          </p:cNvPicPr>
          <p:nvPr/>
        </p:nvPicPr>
        <p:blipFill>
          <a:blip r:embed="rId2" cstate="print"/>
          <a:stretch>
            <a:fillRect/>
          </a:stretch>
        </p:blipFill>
        <p:spPr>
          <a:xfrm>
            <a:off x="228600" y="304800"/>
            <a:ext cx="53848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715000" y="228600"/>
            <a:ext cx="3200400" cy="5693866"/>
          </a:xfrm>
          <a:prstGeom prst="rect">
            <a:avLst/>
          </a:prstGeom>
          <a:noFill/>
        </p:spPr>
        <p:txBody>
          <a:bodyPr wrap="square" rtlCol="0">
            <a:spAutoFit/>
          </a:bodyPr>
          <a:lstStyle/>
          <a:p>
            <a:r>
              <a:rPr lang="en-CA" sz="2800" b="1" dirty="0" smtClean="0"/>
              <a:t>Broadway  is the longest(more than 25 km) and the widest street in New York. Street got its name from the "broad way" that the Dutch translates as «</a:t>
            </a:r>
            <a:r>
              <a:rPr lang="en-CA" sz="2800" b="1" dirty="0" err="1" smtClean="0"/>
              <a:t>Breede</a:t>
            </a:r>
            <a:r>
              <a:rPr lang="en-CA" sz="2800" b="1" dirty="0" smtClean="0"/>
              <a:t> </a:t>
            </a:r>
            <a:r>
              <a:rPr lang="en-CA" sz="2800" b="1" dirty="0" err="1" smtClean="0"/>
              <a:t>weg</a:t>
            </a:r>
            <a:r>
              <a:rPr lang="en-CA" sz="2800" b="1" dirty="0" smtClean="0"/>
              <a:t>». On Broadway, is located the famous "Theater District».</a:t>
            </a:r>
            <a:endParaRPr lang="en-CA" sz="2800" b="1"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48400" y="457200"/>
            <a:ext cx="2743200" cy="5693866"/>
          </a:xfrm>
          <a:prstGeom prst="rect">
            <a:avLst/>
          </a:prstGeom>
          <a:noFill/>
        </p:spPr>
        <p:txBody>
          <a:bodyPr wrap="square" rtlCol="0">
            <a:spAutoFit/>
          </a:bodyPr>
          <a:lstStyle/>
          <a:p>
            <a:r>
              <a:rPr lang="en-CA" sz="2800" b="1" dirty="0" smtClean="0"/>
              <a:t>And nowadays there is about fifty theaters. "Broadway" is now called not only the street, but also the type of American theater, which was formed half a century ago on this street</a:t>
            </a:r>
            <a:endParaRPr lang="en-CA" sz="2800" dirty="0"/>
          </a:p>
        </p:txBody>
      </p:sp>
      <p:pic>
        <p:nvPicPr>
          <p:cNvPr id="4" name="Picture 3" descr="2ff30e7694a9d828b49594b21989fcb2.jpg"/>
          <p:cNvPicPr>
            <a:picLocks noChangeAspect="1"/>
          </p:cNvPicPr>
          <p:nvPr/>
        </p:nvPicPr>
        <p:blipFill>
          <a:blip r:embed="rId2" cstate="print"/>
          <a:stretch>
            <a:fillRect/>
          </a:stretch>
        </p:blipFill>
        <p:spPr>
          <a:xfrm>
            <a:off x="152400" y="304800"/>
            <a:ext cx="5829300"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1800" y="304800"/>
            <a:ext cx="2209800" cy="6370975"/>
          </a:xfrm>
          <a:prstGeom prst="rect">
            <a:avLst/>
          </a:prstGeom>
          <a:noFill/>
        </p:spPr>
        <p:txBody>
          <a:bodyPr wrap="square" rtlCol="0">
            <a:spAutoFit/>
          </a:bodyPr>
          <a:lstStyle/>
          <a:p>
            <a:r>
              <a:rPr lang="en-CA" sz="2400" b="1" dirty="0" smtClean="0"/>
              <a:t>This place  gave the world a  unsurpassed actors: Marlon Brando, James Dean, Paul Newman. And the street gave the world musicals - this musical productions on Broadway made the genre popular  all over the world.</a:t>
            </a:r>
          </a:p>
        </p:txBody>
      </p:sp>
      <p:pic>
        <p:nvPicPr>
          <p:cNvPr id="3" name="Picture 2" descr="broadway_info.jpg"/>
          <p:cNvPicPr>
            <a:picLocks noChangeAspect="1"/>
          </p:cNvPicPr>
          <p:nvPr/>
        </p:nvPicPr>
        <p:blipFill>
          <a:blip r:embed="rId2" cstate="print"/>
          <a:stretch>
            <a:fillRect/>
          </a:stretch>
        </p:blipFill>
        <p:spPr>
          <a:xfrm>
            <a:off x="152400" y="304800"/>
            <a:ext cx="6454335"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95400"/>
            <a:ext cx="7620000" cy="1754326"/>
          </a:xfrm>
          <a:prstGeom prst="rect">
            <a:avLst/>
          </a:prstGeom>
          <a:noFill/>
        </p:spPr>
        <p:txBody>
          <a:bodyPr wrap="square" rtlCol="0">
            <a:spAutoFit/>
          </a:bodyPr>
          <a:lstStyle/>
          <a:p>
            <a:r>
              <a:rPr lang="en-CA" sz="5400" b="1" u="sng" dirty="0" smtClean="0"/>
              <a:t>The most</a:t>
            </a:r>
            <a:r>
              <a:rPr lang="ru-RU" sz="5400" b="1" u="sng" dirty="0" smtClean="0"/>
              <a:t> </a:t>
            </a:r>
            <a:r>
              <a:rPr lang="en-CA" sz="5400" b="1" u="sng" dirty="0" smtClean="0"/>
              <a:t>famous classic musicals</a:t>
            </a:r>
            <a:r>
              <a:rPr lang="ru-RU" sz="5400" dirty="0" smtClean="0"/>
              <a:t>:</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0" y="240804"/>
            <a:ext cx="3657600" cy="5755422"/>
          </a:xfrm>
          <a:prstGeom prst="rect">
            <a:avLst/>
          </a:prstGeom>
          <a:noFill/>
        </p:spPr>
        <p:txBody>
          <a:bodyPr wrap="square" rtlCol="0">
            <a:spAutoFit/>
          </a:bodyPr>
          <a:lstStyle/>
          <a:p>
            <a:endParaRPr lang="ru-RU" sz="2400" dirty="0" smtClean="0"/>
          </a:p>
          <a:p>
            <a:r>
              <a:rPr lang="en-CA" sz="2800" b="1" u="sng" dirty="0" smtClean="0"/>
              <a:t>The Phantom of the Opera</a:t>
            </a:r>
            <a:r>
              <a:rPr lang="ru-RU" sz="2800" b="1" u="sng" dirty="0" smtClean="0"/>
              <a:t> </a:t>
            </a:r>
            <a:r>
              <a:rPr lang="ru-RU" sz="2400" b="1" dirty="0" smtClean="0"/>
              <a:t>- </a:t>
            </a:r>
            <a:r>
              <a:rPr lang="en-CA" sz="2400" b="1" dirty="0" smtClean="0"/>
              <a:t>Andrew Lloyd Webber musical, based on the eponymous novel by French writer Gaston </a:t>
            </a:r>
            <a:r>
              <a:rPr lang="en-CA" sz="2400" b="1" dirty="0" err="1" smtClean="0"/>
              <a:t>Leroux</a:t>
            </a:r>
            <a:r>
              <a:rPr lang="ru-RU" sz="2400" b="1" dirty="0" smtClean="0"/>
              <a:t>. </a:t>
            </a:r>
            <a:r>
              <a:rPr lang="en-CA" sz="2400" b="1" dirty="0" smtClean="0"/>
              <a:t>The plot tells the story of a talented singer Christina </a:t>
            </a:r>
            <a:r>
              <a:rPr lang="en-CA" sz="2400" b="1" dirty="0" err="1" smtClean="0"/>
              <a:t>Dae</a:t>
            </a:r>
            <a:r>
              <a:rPr lang="en-CA" sz="2400" b="1" dirty="0" smtClean="0"/>
              <a:t>, who becomes obsessed with a mysterious, disfigured musical genius.</a:t>
            </a:r>
            <a:r>
              <a:rPr lang="ru-RU" sz="2400" b="1" dirty="0" smtClean="0"/>
              <a:t> </a:t>
            </a:r>
            <a:r>
              <a:rPr lang="en-CA" sz="2400" b="1" dirty="0" smtClean="0"/>
              <a:t>The performance was the most long-playing musical in Broadway history</a:t>
            </a:r>
            <a:endParaRPr lang="en-CA" sz="2400" b="1" dirty="0"/>
          </a:p>
        </p:txBody>
      </p:sp>
      <p:pic>
        <p:nvPicPr>
          <p:cNvPr id="3" name="Picture 2" descr="69aed6f98ec8561e618b9cdaf951594c.jpg"/>
          <p:cNvPicPr>
            <a:picLocks noChangeAspect="1"/>
          </p:cNvPicPr>
          <p:nvPr/>
        </p:nvPicPr>
        <p:blipFill>
          <a:blip r:embed="rId2" cstate="print"/>
          <a:stretch>
            <a:fillRect/>
          </a:stretch>
        </p:blipFill>
        <p:spPr>
          <a:xfrm>
            <a:off x="0" y="0"/>
            <a:ext cx="4699272" cy="68580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6fba8dc84e6fc3a41016bbca2d2fa2.jpg"/>
          <p:cNvPicPr>
            <a:picLocks noChangeAspect="1"/>
          </p:cNvPicPr>
          <p:nvPr/>
        </p:nvPicPr>
        <p:blipFill>
          <a:blip r:embed="rId2" cstate="print"/>
          <a:stretch>
            <a:fillRect/>
          </a:stretch>
        </p:blipFill>
        <p:spPr>
          <a:xfrm>
            <a:off x="152400" y="228599"/>
            <a:ext cx="7086600" cy="3902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28600" y="4876800"/>
            <a:ext cx="8610600" cy="1692771"/>
          </a:xfrm>
          <a:prstGeom prst="rect">
            <a:avLst/>
          </a:prstGeom>
          <a:noFill/>
        </p:spPr>
        <p:txBody>
          <a:bodyPr wrap="square" rtlCol="0">
            <a:spAutoFit/>
          </a:bodyPr>
          <a:lstStyle/>
          <a:p>
            <a:r>
              <a:rPr lang="en-CA" sz="2400" b="1" u="sng" dirty="0" smtClean="0"/>
              <a:t>"Chicago”</a:t>
            </a:r>
            <a:r>
              <a:rPr lang="en-CA" sz="2400" b="1" dirty="0" smtClean="0"/>
              <a:t>- </a:t>
            </a:r>
            <a:r>
              <a:rPr lang="en-CA" sz="2000" b="1" dirty="0" smtClean="0"/>
              <a:t>musical Rob Marshall. The play "Chicago" on which was written filmed musical focuses on two high-profile murders committed in Chicago in 1924. Author of the play, Maureen Watkins, became the prototype image meticulous journalist Mary Sunshine. December 30, 1926 performance of "Chicago" opened on Broadway. The play stood 182 performances.</a:t>
            </a:r>
            <a:endParaRPr lang="en-CA" sz="2000" b="1"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8e9aba66eb12b466f3b3017bbba327.jpg"/>
          <p:cNvPicPr>
            <a:picLocks noChangeAspect="1"/>
          </p:cNvPicPr>
          <p:nvPr/>
        </p:nvPicPr>
        <p:blipFill>
          <a:blip r:embed="rId2" cstate="print"/>
          <a:stretch>
            <a:fillRect/>
          </a:stretch>
        </p:blipFill>
        <p:spPr>
          <a:xfrm>
            <a:off x="152400" y="304800"/>
            <a:ext cx="6301607"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6629400" y="304800"/>
            <a:ext cx="2362200" cy="6217087"/>
          </a:xfrm>
          <a:prstGeom prst="rect">
            <a:avLst/>
          </a:prstGeom>
          <a:noFill/>
        </p:spPr>
        <p:txBody>
          <a:bodyPr wrap="square" rtlCol="0">
            <a:spAutoFit/>
          </a:bodyPr>
          <a:lstStyle/>
          <a:p>
            <a:r>
              <a:rPr lang="en-CA" sz="2400" b="1" u="sng" dirty="0" smtClean="0"/>
              <a:t>“Hair</a:t>
            </a:r>
            <a:r>
              <a:rPr lang="uk-UA" sz="2400" b="1" u="sng" dirty="0" smtClean="0"/>
              <a:t>”</a:t>
            </a:r>
            <a:r>
              <a:rPr lang="en-CA" sz="2400" b="1" u="sng" dirty="0" smtClean="0"/>
              <a:t> </a:t>
            </a:r>
            <a:r>
              <a:rPr lang="en-CA" sz="2000" b="1" dirty="0" smtClean="0"/>
              <a:t>-</a:t>
            </a:r>
            <a:r>
              <a:rPr lang="en-CA" sz="2200" b="1" dirty="0" smtClean="0"/>
              <a:t> a psychedelic musical, which is a milestone hippie movement of the 1960s Premiered at the Broadway stage took place in April 1968 where stood the 1873 musical performances. In the last scene of Act I of the musical, all parties appear before the audience naked.</a:t>
            </a:r>
            <a:endParaRPr lang="en-CA" sz="2200" b="1"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3da3f98458d5a3a04e0f29c961c200d.jpg"/>
          <p:cNvPicPr>
            <a:picLocks noChangeAspect="1"/>
          </p:cNvPicPr>
          <p:nvPr/>
        </p:nvPicPr>
        <p:blipFill>
          <a:blip r:embed="rId2" cstate="print"/>
          <a:stretch>
            <a:fillRect/>
          </a:stretch>
        </p:blipFill>
        <p:spPr>
          <a:xfrm>
            <a:off x="0" y="0"/>
            <a:ext cx="4762500"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5029200" y="152400"/>
            <a:ext cx="3810000" cy="4585871"/>
          </a:xfrm>
          <a:prstGeom prst="rect">
            <a:avLst/>
          </a:prstGeom>
          <a:noFill/>
        </p:spPr>
        <p:txBody>
          <a:bodyPr wrap="square" rtlCol="0">
            <a:spAutoFit/>
          </a:bodyPr>
          <a:lstStyle/>
          <a:p>
            <a:r>
              <a:rPr lang="en-CA" sz="2800" dirty="0" smtClean="0"/>
              <a:t>"</a:t>
            </a:r>
            <a:r>
              <a:rPr lang="en-CA" sz="2800" b="1" u="sng" dirty="0" smtClean="0"/>
              <a:t>Cats" </a:t>
            </a:r>
            <a:r>
              <a:rPr lang="en-CA" sz="2400" b="1" dirty="0" smtClean="0"/>
              <a:t>(1981) - musical E. Lloyd Webber. Libretto based on a collection of children's poems of TS Eliot, "Old Possum's Book of Practical Cats”. The main theme of the musical "Cats" (1981) by Andrew Lloyd Webber. The song is a character named </a:t>
            </a:r>
            <a:r>
              <a:rPr lang="en-CA" sz="2400" b="1" dirty="0" err="1" smtClean="0"/>
              <a:t>Grizabella</a:t>
            </a:r>
            <a:r>
              <a:rPr lang="en-CA" sz="2400" b="1" dirty="0" smtClean="0"/>
              <a:t> (once glamorous cat nostalgic about his past)</a:t>
            </a:r>
            <a:endParaRPr lang="en-CA" sz="2400" b="1"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80</TotalTime>
  <Words>360</Words>
  <Application>Microsoft Office PowerPoint</Application>
  <PresentationFormat>On-screen Show (4:3)</PresentationFormat>
  <Paragraphs>11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Metro</vt:lpstr>
      <vt:lpstr>BROADWAY</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BROADWAY</dc:title>
  <dc:creator>owner</dc:creator>
  <cp:lastModifiedBy>owner</cp:lastModifiedBy>
  <cp:revision>17</cp:revision>
  <dcterms:created xsi:type="dcterms:W3CDTF">2006-08-16T00:00:00Z</dcterms:created>
  <dcterms:modified xsi:type="dcterms:W3CDTF">2015-04-20T18:04:02Z</dcterms:modified>
</cp:coreProperties>
</file>