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D6E36-0D0E-474E-9B57-7BC0DB441FBB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C8504-03D2-4DC2-9C29-363BDF4C68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8819EE-5543-423E-A3AF-CF937E39CB5F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7B9FFC-D6F5-4788-946E-81685B30DF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293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Нервова регуляція діяльності травної системи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encrypted-tbn3.gstatic.com/images?q=tbn:ANd9GcTZ1WAKpVB6OfgHQG8ZvHPmevvNw91ujD1cGjlUk1z7lRtV7vBc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36776"/>
            <a:ext cx="3921224" cy="392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cs614623.vk.me/v614623061/25cf/te-JyORK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015872" cy="5322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686800" cy="227836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Дякуємо за увагу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86868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8686800" cy="838200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Безумовно  </a:t>
            </a:r>
            <a:r>
              <a:rPr lang="uk-UA" sz="6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-рефлекторний</a:t>
            </a:r>
            <a:r>
              <a:rPr lang="uk-UA" sz="6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процес травлення</a:t>
            </a:r>
            <a:endParaRPr lang="ru-RU" sz="6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Довгастий мозок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49" name="Picture 1" descr="C:\Documents and Settings\Admin\Рабочий стол\Новая папка\Medulla_oblongat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96744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C:\Documents and Settings\Admin\Рабочий стол\Новая папка\ref-0_57409686-12098.cool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Новая папка\sluna_jelez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82152"/>
            <a:ext cx="7560840" cy="694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ntranet.tdmu.edu.ua/data/cd/norm_fiziolog/html/rozdil6.files/image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747464"/>
            <a:ext cx="7272808" cy="782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6068144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 – РЕФЛЕКТОРНИЙ ПРОЦЕС ТРАВЛЕННЯ</a:t>
            </a:r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cs614623.vk.me/v614623061/25a3/Ll_9bpHRF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60032" cy="303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im2-tub-ua.yandex.net/i?id=209999321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33936"/>
            <a:ext cx="5436096" cy="362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cs614623.vk.me/v614623061/25b9/jXJuAMaot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10858" cy="50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20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Нервова регуляція діяльності травної системи</vt:lpstr>
      <vt:lpstr>Безумовно  -рефлекторний процес травлення</vt:lpstr>
      <vt:lpstr>Довгастий мозок</vt:lpstr>
      <vt:lpstr>Слайд 4</vt:lpstr>
      <vt:lpstr>Слайд 5</vt:lpstr>
      <vt:lpstr>Слайд 6</vt:lpstr>
      <vt:lpstr>УМОВНО – РЕФЛЕКТОРНИЙ ПРОЦЕС ТРАВЛЕННЯ </vt:lpstr>
      <vt:lpstr>Слайд 8</vt:lpstr>
      <vt:lpstr>Слайд 9</vt:lpstr>
      <vt:lpstr>Слайд 10</vt:lpstr>
      <vt:lpstr>Дякуємо за увагу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Нервова регуляція діяльності травної системи</dc:title>
  <dc:creator>Admin</dc:creator>
  <cp:lastModifiedBy>Admin</cp:lastModifiedBy>
  <cp:revision>10</cp:revision>
  <dcterms:created xsi:type="dcterms:W3CDTF">2013-12-05T14:32:52Z</dcterms:created>
  <dcterms:modified xsi:type="dcterms:W3CDTF">2013-12-05T16:04:57Z</dcterms:modified>
</cp:coreProperties>
</file>