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852936"/>
            <a:ext cx="9144000" cy="1470025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Вуглеводи як компоненти їжі ,              їх роль в організмі людини 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5697278"/>
            <a:ext cx="3491880" cy="11247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Підготувала 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учениця 11-а класу 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Біловол Дар'я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6" descr="вуглевод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0"/>
            <a:ext cx="2590800" cy="5364162"/>
          </a:xfrm>
          <a:prstGeom prst="rect">
            <a:avLst/>
          </a:prstGeom>
        </p:spPr>
      </p:pic>
      <p:pic>
        <p:nvPicPr>
          <p:cNvPr id="5" name="Рисунок 4" descr="grape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189163" cy="479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39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0" y="980728"/>
            <a:ext cx="9142840" cy="1143000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Вуглеводи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— це органічні сполуки, до складу яких входять вуглець, водень і кисень.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475656" y="2420887"/>
            <a:ext cx="0" cy="100144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499992" y="2420886"/>
            <a:ext cx="0" cy="100144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982865" y="2420888"/>
            <a:ext cx="0" cy="100144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6017"/>
              </p:ext>
            </p:extLst>
          </p:nvPr>
        </p:nvGraphicFramePr>
        <p:xfrm>
          <a:off x="395536" y="3789040"/>
          <a:ext cx="2376264" cy="192024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Моносахариди : 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/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Глюкоза фруктоза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рибоза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78152"/>
              </p:ext>
            </p:extLst>
          </p:nvPr>
        </p:nvGraphicFramePr>
        <p:xfrm>
          <a:off x="3563888" y="3789040"/>
          <a:ext cx="2376264" cy="192024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Дисахариди : 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/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Мальтоза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лактоза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сахароза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25678"/>
              </p:ext>
            </p:extLst>
          </p:nvPr>
        </p:nvGraphicFramePr>
        <p:xfrm>
          <a:off x="6588224" y="3789040"/>
          <a:ext cx="2376264" cy="192024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Полісахариди : 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/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Целюлоза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крохмаль</a:t>
                      </a:r>
                      <a:br>
                        <a:rPr lang="uk-UA" sz="2400" dirty="0" smtClean="0"/>
                      </a:br>
                      <a:r>
                        <a:rPr lang="uk-UA" sz="2400" dirty="0" smtClean="0"/>
                        <a:t>глікоген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76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Поширеність та вміст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1157" y="1578632"/>
            <a:ext cx="5868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рослинах 80 % - від сухої маси ,  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тварин – 2%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Admin\Рабочий стол\ссссссссссссссс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1" t="15805" r="26137" b="21159"/>
          <a:stretch/>
        </p:blipFill>
        <p:spPr bwMode="auto">
          <a:xfrm rot="16200000">
            <a:off x="3117156" y="2219548"/>
            <a:ext cx="3099239" cy="580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994900" y="3203683"/>
            <a:ext cx="1029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i="1" dirty="0"/>
              <a:t>глікоген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87478" y="5661248"/>
            <a:ext cx="117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/>
              <a:t>целюлоза</a:t>
            </a:r>
            <a:endParaRPr lang="ru-RU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24128" y="3232660"/>
            <a:ext cx="1223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/>
              <a:t>крохмаль</a:t>
            </a:r>
            <a:br>
              <a:rPr lang="uk-UA" b="1" i="1" dirty="0"/>
            </a:br>
            <a:endParaRPr lang="ru-RU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9460" y="5960036"/>
            <a:ext cx="922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b="1" i="1" dirty="0" smtClean="0"/>
              <a:t>хітин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283968" y="3555825"/>
            <a:ext cx="1800200" cy="27107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194822" y="3573015"/>
            <a:ext cx="665210" cy="14579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622732" y="3573015"/>
            <a:ext cx="461436" cy="8100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368129" y="4676135"/>
            <a:ext cx="444231" cy="9851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1788809" y="3573015"/>
            <a:ext cx="1206091" cy="4770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1329075" y="4297151"/>
            <a:ext cx="565181" cy="16509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 flipV="1">
            <a:off x="1150562" y="6423879"/>
            <a:ext cx="4993707" cy="1367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94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62-1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897" y="172688"/>
            <a:ext cx="3744912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2443233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Глюкоза ,  фруктоза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3076" name="Picture 4" descr="http://prumtiersen.typepad.com/photos/uncategorized/bonb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32" y="3763057"/>
            <a:ext cx="3744912" cy="280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9815" y="3970135"/>
            <a:ext cx="1872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Сахароза</a:t>
            </a:r>
            <a:endParaRPr lang="ru-RU" sz="3600" b="1" dirty="0"/>
          </a:p>
        </p:txBody>
      </p:sp>
      <p:pic>
        <p:nvPicPr>
          <p:cNvPr id="3082" name="Picture 10" descr="http://www.mamazone.pl/media/562229/dieta-duka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8712"/>
            <a:ext cx="3977862" cy="288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773724" y="188712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Лактоза</a:t>
            </a:r>
            <a:endParaRPr lang="ru-RU" sz="3200" b="1" dirty="0"/>
          </a:p>
        </p:txBody>
      </p:sp>
      <p:pic>
        <p:nvPicPr>
          <p:cNvPr id="3084" name="Picture 12" descr="http://ibud.ua/uploads/mce/dizain/solenoe_testo/1-solenoe-testo-master-kla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724" y="3737074"/>
            <a:ext cx="3960086" cy="286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4716015" y="3444686"/>
            <a:ext cx="19889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Крохмаль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9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5144" y="0"/>
            <a:ext cx="4618856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Функції вуглеводів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uk-UA" b="1" i="1" dirty="0" smtClean="0"/>
              <a:t>як джерело енергії при клітинному диханні, участь бере глюкоза. </a:t>
            </a:r>
            <a:br>
              <a:rPr lang="uk-UA" b="1" i="1" dirty="0" smtClean="0"/>
            </a:br>
            <a:endParaRPr lang="uk-UA" b="1" i="1" dirty="0" smtClean="0"/>
          </a:p>
          <a:p>
            <a:pPr marL="0" indent="0" algn="ctr">
              <a:buNone/>
            </a:pPr>
            <a:r>
              <a:rPr lang="uk-UA" b="1" i="1" dirty="0" smtClean="0"/>
              <a:t>1 г – 17,9  кДж</a:t>
            </a:r>
          </a:p>
          <a:p>
            <a:pPr marL="0" indent="0">
              <a:buNone/>
            </a:pPr>
            <a:endParaRPr lang="uk-UA" b="1" i="1" dirty="0"/>
          </a:p>
          <a:p>
            <a:pPr marL="0" indent="0">
              <a:buNone/>
            </a:pPr>
            <a:endParaRPr lang="uk-UA" b="1" i="1" dirty="0" smtClean="0"/>
          </a:p>
          <a:p>
            <a:pPr marL="0" indent="0">
              <a:buNone/>
            </a:pPr>
            <a:r>
              <a:rPr lang="uk-UA" b="1" i="1" dirty="0" smtClean="0"/>
              <a:t>Майже 70% енергії , що виробляється в організмі людини  є продуктом обміну вуглеводів . 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758131"/>
            <a:ext cx="2898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Енергетична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02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4032448" cy="1143000"/>
          </a:xfrm>
        </p:spPr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Запасаюча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357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93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9708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Вуглеводи як компоненти їжі ,              їх роль в організмі людини . </vt:lpstr>
      <vt:lpstr>Вуглеводи — це органічні сполуки, до складу яких входять вуглець, водень і кисень. </vt:lpstr>
      <vt:lpstr>Поширеність та вміст </vt:lpstr>
      <vt:lpstr>Презентация PowerPoint</vt:lpstr>
      <vt:lpstr>Функції вуглеводів</vt:lpstr>
      <vt:lpstr>Запасаюча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Вуглеводи як компоненти їжі ,              їх роль в організмі людини . </dc:title>
  <cp:lastModifiedBy>Дом-ПК</cp:lastModifiedBy>
  <cp:revision>10</cp:revision>
  <dcterms:modified xsi:type="dcterms:W3CDTF">2014-02-25T20:15:12Z</dcterms:modified>
</cp:coreProperties>
</file>