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4FA06"/>
    <a:srgbClr val="00FF00"/>
    <a:srgbClr val="5823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286340" cy="3306150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rgbClr val="FFC000"/>
                </a:solidFill>
              </a:rPr>
              <a:t>*</a:t>
            </a:r>
            <a:r>
              <a:rPr smtClean="0">
                <a:solidFill>
                  <a:srgbClr val="FFFF00"/>
                </a:solidFill>
              </a:rPr>
              <a:t>The National Art Museum of Ukraine-is a museum dedicated to Ukrainian art in Kiev, Ukraine</a:t>
            </a:r>
            <a:r>
              <a:rPr smtClean="0"/>
              <a:t>.</a:t>
            </a:r>
            <a:br>
              <a:rPr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5929322" cy="307181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NATIONAL MUSEUM OF ARTS OF UKRAINE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18"/>
            <a:ext cx="3143240" cy="6857682"/>
          </a:xfrm>
        </p:spPr>
        <p:txBody>
          <a:bodyPr/>
          <a:lstStyle/>
          <a:p>
            <a:r>
              <a:rPr lang="en-US" dirty="0" err="1" smtClean="0">
                <a:solidFill>
                  <a:srgbClr val="00FF00"/>
                </a:solidFill>
              </a:rPr>
              <a:t>Serhiy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Vasylkivsky</a:t>
            </a:r>
            <a:r>
              <a:rPr lang="en-US" dirty="0" smtClean="0">
                <a:solidFill>
                  <a:srgbClr val="00FF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Cossacks in the steppe, </a:t>
            </a:r>
            <a:r>
              <a:rPr lang="en-US" dirty="0" smtClean="0">
                <a:solidFill>
                  <a:srgbClr val="F4FA06"/>
                </a:solidFill>
              </a:rPr>
              <a:t>Oil on canvas. </a:t>
            </a:r>
            <a:r>
              <a:rPr lang="en-US" dirty="0" smtClean="0">
                <a:solidFill>
                  <a:srgbClr val="00B0F0"/>
                </a:solidFill>
              </a:rPr>
              <a:t>1900s.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VaslkivskyStorozhaZaporozkihVolnoste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08" y="0"/>
            <a:ext cx="6000792" cy="5030664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643182"/>
            <a:ext cx="5610212" cy="1143008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The end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398" y="5857892"/>
            <a:ext cx="5643602" cy="1000108"/>
          </a:xfrm>
        </p:spPr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Polischuk</a:t>
            </a:r>
            <a:r>
              <a:rPr lang="en-US" dirty="0" smtClean="0">
                <a:solidFill>
                  <a:srgbClr val="00B0F0"/>
                </a:solidFill>
              </a:rPr>
              <a:t> Misha,10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The National Art Museum of Ukraine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800px-Kiev_art_museu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84"/>
            <a:ext cx="6286544" cy="5286412"/>
          </a:xfrm>
        </p:spPr>
      </p:pic>
      <p:sp>
        <p:nvSpPr>
          <p:cNvPr id="5" name="Прямоугольник 4"/>
          <p:cNvSpPr/>
          <p:nvPr/>
        </p:nvSpPr>
        <p:spPr>
          <a:xfrm>
            <a:off x="6500826" y="392906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Established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smtClean="0">
                <a:solidFill>
                  <a:srgbClr val="92D050"/>
                </a:solidFill>
              </a:rPr>
              <a:t>1898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4714884"/>
            <a:ext cx="2643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Location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smtClean="0">
                <a:solidFill>
                  <a:srgbClr val="FF66FF"/>
                </a:solidFill>
              </a:rPr>
              <a:t>6Grushevskogo St. Kiev, Ukraine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00827" y="1500174"/>
            <a:ext cx="26431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Director	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Mariia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Zadorozhna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7" y="2786058"/>
            <a:ext cx="26431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Website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smtClean="0">
                <a:solidFill>
                  <a:srgbClr val="FFFF00"/>
                </a:solidFill>
              </a:rPr>
              <a:t>www.namu.kiev.ua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858280" cy="550072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*</a:t>
            </a:r>
            <a:r>
              <a:rPr lang="en-US" sz="2800" dirty="0" smtClean="0">
                <a:solidFill>
                  <a:srgbClr val="FFFF00"/>
                </a:solidFill>
              </a:rPr>
              <a:t>Constructed in 1898, by architect </a:t>
            </a:r>
            <a:r>
              <a:rPr lang="en-US" sz="2800" dirty="0" err="1" smtClean="0">
                <a:solidFill>
                  <a:srgbClr val="FFFF00"/>
                </a:solidFill>
              </a:rPr>
              <a:t>Vladislav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Gorodetsky</a:t>
            </a:r>
            <a:r>
              <a:rPr lang="en-US" sz="2800" dirty="0" smtClean="0">
                <a:solidFill>
                  <a:srgbClr val="FFFF00"/>
                </a:solidFill>
              </a:rPr>
              <a:t>, the building was originally designed as the museum for the local society.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bg1"/>
                </a:solidFill>
              </a:rPr>
              <a:t>*</a:t>
            </a:r>
            <a:r>
              <a:rPr lang="en-US" sz="2800" dirty="0" smtClean="0">
                <a:solidFill>
                  <a:srgbClr val="FF66FF"/>
                </a:solidFill>
              </a:rPr>
              <a:t>The facade of the building conveys a classic architecture form - precise reproduction of a six-column porch of Doric order with entablature, </a:t>
            </a:r>
            <a:r>
              <a:rPr lang="en-US" sz="2800" dirty="0" err="1" smtClean="0">
                <a:solidFill>
                  <a:srgbClr val="FF66FF"/>
                </a:solidFill>
              </a:rPr>
              <a:t>triglyphs</a:t>
            </a:r>
            <a:r>
              <a:rPr lang="en-US" sz="2800" dirty="0" smtClean="0">
                <a:solidFill>
                  <a:srgbClr val="FF66FF"/>
                </a:solidFill>
              </a:rPr>
              <a:t>, </a:t>
            </a:r>
            <a:r>
              <a:rPr lang="en-US" sz="2800" dirty="0" err="1" smtClean="0">
                <a:solidFill>
                  <a:srgbClr val="FF66FF"/>
                </a:solidFill>
              </a:rPr>
              <a:t>metopes</a:t>
            </a:r>
            <a:r>
              <a:rPr lang="en-US" sz="2800" dirty="0" smtClean="0">
                <a:solidFill>
                  <a:srgbClr val="FF66FF"/>
                </a:solidFill>
              </a:rPr>
              <a:t> and frieze decoration depicting the Triumph of Arts.</a:t>
            </a:r>
            <a:br>
              <a:rPr lang="en-US" sz="2800" dirty="0" smtClean="0">
                <a:solidFill>
                  <a:srgbClr val="FF66FF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*</a:t>
            </a:r>
            <a:r>
              <a:rPr lang="en-US" sz="2800" dirty="0" smtClean="0">
                <a:solidFill>
                  <a:srgbClr val="00B0F0"/>
                </a:solidFill>
              </a:rPr>
              <a:t>The architectural composition featuring figures of </a:t>
            </a:r>
            <a:r>
              <a:rPr lang="en-US" sz="2800" dirty="0" err="1" smtClean="0">
                <a:solidFill>
                  <a:srgbClr val="00B0F0"/>
                </a:solidFill>
              </a:rPr>
              <a:t>gryphons</a:t>
            </a:r>
            <a:r>
              <a:rPr lang="en-US" sz="2800" dirty="0" smtClean="0">
                <a:solidFill>
                  <a:srgbClr val="00B0F0"/>
                </a:solidFill>
              </a:rPr>
              <a:t> and large concrete lions at the top of the stairs were created by an Italian sculptor, Emilio </a:t>
            </a:r>
            <a:r>
              <a:rPr lang="en-US" sz="2800" dirty="0" err="1" smtClean="0">
                <a:solidFill>
                  <a:srgbClr val="00B0F0"/>
                </a:solidFill>
              </a:rPr>
              <a:t>Sala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135732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Architecture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History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Originally called the Kiev City Museum of Antiques and Art, the founders set out to put together a collection of pieces representative of Ukrainian fine art. Ranging from medieval icons to portraits of military and church leaders during Cossack times, some depicting caricatures of </a:t>
            </a:r>
            <a:r>
              <a:rPr lang="en-US" sz="1600" dirty="0" err="1" smtClean="0">
                <a:solidFill>
                  <a:srgbClr val="00B0F0"/>
                </a:solidFill>
              </a:rPr>
              <a:t>Mamay</a:t>
            </a:r>
            <a:r>
              <a:rPr lang="en-US" sz="1600" dirty="0" smtClean="0">
                <a:solidFill>
                  <a:srgbClr val="00B0F0"/>
                </a:solidFill>
              </a:rPr>
              <a:t>. Present time famous artist works included those of </a:t>
            </a:r>
            <a:r>
              <a:rPr lang="en-US" sz="1600" dirty="0" err="1" smtClean="0">
                <a:solidFill>
                  <a:srgbClr val="FFFF00"/>
                </a:solidFill>
              </a:rPr>
              <a:t>Taras</a:t>
            </a:r>
            <a:r>
              <a:rPr lang="en-US" sz="1600" dirty="0" smtClean="0">
                <a:solidFill>
                  <a:srgbClr val="FFFF00"/>
                </a:solidFill>
              </a:rPr>
              <a:t> Shevchenko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Ilya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Yefimovich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Repin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smtClean="0">
                <a:solidFill>
                  <a:srgbClr val="00FF00"/>
                </a:solidFill>
              </a:rPr>
              <a:t>Vladimir </a:t>
            </a:r>
            <a:r>
              <a:rPr lang="en-US" sz="1600" dirty="0" err="1" smtClean="0">
                <a:solidFill>
                  <a:srgbClr val="00FF00"/>
                </a:solidFill>
              </a:rPr>
              <a:t>Borovikovsky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err="1" smtClean="0">
                <a:solidFill>
                  <a:srgbClr val="C00000"/>
                </a:solidFill>
              </a:rPr>
              <a:t>Vasily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Andreevich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Tropinin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Mykola</a:t>
            </a:r>
            <a:r>
              <a:rPr lang="en-US" sz="1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Pimonenko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smtClean="0">
                <a:solidFill>
                  <a:srgbClr val="FF66FF"/>
                </a:solidFill>
              </a:rPr>
              <a:t>Mikhail </a:t>
            </a:r>
            <a:r>
              <a:rPr lang="en-US" sz="1600" dirty="0" err="1" smtClean="0">
                <a:solidFill>
                  <a:srgbClr val="FF66FF"/>
                </a:solidFill>
              </a:rPr>
              <a:t>Vrubel</a:t>
            </a:r>
            <a:r>
              <a:rPr lang="en-US" sz="1600" dirty="0" smtClean="0">
                <a:solidFill>
                  <a:srgbClr val="00B0F0"/>
                </a:solidFill>
              </a:rPr>
              <a:t>, </a:t>
            </a:r>
            <a:r>
              <a:rPr lang="en-US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Nikolai </a:t>
            </a:r>
            <a:r>
              <a:rPr lang="en-US" sz="1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Ge</a:t>
            </a:r>
            <a:r>
              <a:rPr lang="en-US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and </a:t>
            </a:r>
            <a:r>
              <a:rPr lang="en-US" sz="1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Oleksandr</a:t>
            </a:r>
            <a:r>
              <a:rPr lang="en-US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Murashko</a:t>
            </a:r>
            <a:r>
              <a:rPr lang="en-US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smtClean="0">
                <a:solidFill>
                  <a:srgbClr val="00B0F0"/>
                </a:solidFill>
              </a:rPr>
              <a:t>among many others.</a:t>
            </a:r>
          </a:p>
          <a:p>
            <a:r>
              <a:rPr lang="en-US" sz="1600" dirty="0" smtClean="0">
                <a:solidFill>
                  <a:srgbClr val="FFC000"/>
                </a:solidFill>
              </a:rPr>
              <a:t>After World War I, the museum also served as the Museum of History.</a:t>
            </a:r>
          </a:p>
          <a:p>
            <a:r>
              <a:rPr lang="en-US" sz="1600" dirty="0" smtClean="0">
                <a:solidFill>
                  <a:srgbClr val="5823DD"/>
                </a:solidFill>
              </a:rPr>
              <a:t>After World War II the museum changed its name and its focus back to art.</a:t>
            </a:r>
          </a:p>
          <a:p>
            <a:r>
              <a:rPr lang="en-US" sz="1600" dirty="0" smtClean="0">
                <a:solidFill>
                  <a:srgbClr val="F4FA06"/>
                </a:solidFill>
              </a:rPr>
              <a:t>After Ukrainian independence, the museum reached the status of a major international institution. For the first time, its collections traveled outside of the country and were exhibited in The Netherlands, Canada, France, Denmark, and Croatia.</a:t>
            </a:r>
            <a:endParaRPr lang="ru-RU" sz="1600" dirty="0">
              <a:solidFill>
                <a:srgbClr val="F4FA06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51128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 competitive project presented by the Museum of Antiquities and Arts. The main facade, 1898.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Музей_старожитностей_і_мистецтв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928802"/>
            <a:ext cx="7286676" cy="4280920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4FA06"/>
                </a:solidFill>
              </a:rPr>
              <a:t>Current exhibition</a:t>
            </a:r>
            <a:endParaRPr lang="ru-RU" dirty="0">
              <a:solidFill>
                <a:srgbClr val="F4FA0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FF00"/>
                </a:solidFill>
              </a:rPr>
              <a:t>Today, the museum continues to expand its collection. Some new additions include a unique icon relief of St. George.</a:t>
            </a:r>
          </a:p>
          <a:p>
            <a:r>
              <a:rPr lang="en-US" sz="2400" dirty="0" smtClean="0">
                <a:solidFill>
                  <a:srgbClr val="FF66FF"/>
                </a:solidFill>
              </a:rPr>
              <a:t>The current exhibition includes over 20 thousand pieces. Among many are works by a Alexander </a:t>
            </a:r>
            <a:r>
              <a:rPr lang="en-US" sz="2400" dirty="0" err="1" smtClean="0">
                <a:solidFill>
                  <a:srgbClr val="FF66FF"/>
                </a:solidFill>
              </a:rPr>
              <a:t>Bogomazov</a:t>
            </a:r>
            <a:r>
              <a:rPr lang="en-US" sz="2400" dirty="0" smtClean="0">
                <a:solidFill>
                  <a:srgbClr val="FF66FF"/>
                </a:solidFill>
              </a:rPr>
              <a:t> and </a:t>
            </a:r>
            <a:r>
              <a:rPr lang="en-US" sz="2400" dirty="0" err="1" smtClean="0">
                <a:solidFill>
                  <a:srgbClr val="FF66FF"/>
                </a:solidFill>
              </a:rPr>
              <a:t>Vasiliy</a:t>
            </a:r>
            <a:r>
              <a:rPr lang="en-US" sz="2400" dirty="0" smtClean="0">
                <a:solidFill>
                  <a:srgbClr val="FF66FF"/>
                </a:solidFill>
              </a:rPr>
              <a:t> </a:t>
            </a:r>
            <a:r>
              <a:rPr lang="en-US" sz="2400" dirty="0" err="1" smtClean="0">
                <a:solidFill>
                  <a:srgbClr val="FF66FF"/>
                </a:solidFill>
              </a:rPr>
              <a:t>Yermilo</a:t>
            </a:r>
            <a:r>
              <a:rPr lang="ru-RU" sz="2400" dirty="0" smtClean="0">
                <a:solidFill>
                  <a:srgbClr val="FF66FF"/>
                </a:solidFill>
              </a:rPr>
              <a:t>а</a:t>
            </a:r>
            <a:r>
              <a:rPr lang="en-US" sz="2400" dirty="0" smtClean="0">
                <a:solidFill>
                  <a:srgbClr val="FF66FF"/>
                </a:solidFill>
              </a:rPr>
              <a:t>v.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The Ukrainian side is represented by works of famous Ukrainian and Russian artists such as David </a:t>
            </a:r>
            <a:r>
              <a:rPr lang="en-US" sz="2400" dirty="0" err="1" smtClean="0">
                <a:solidFill>
                  <a:srgbClr val="00B0F0"/>
                </a:solidFill>
              </a:rPr>
              <a:t>Burliuk</a:t>
            </a:r>
            <a:r>
              <a:rPr lang="en-US" sz="2400" dirty="0" smtClean="0">
                <a:solidFill>
                  <a:srgbClr val="00B0F0"/>
                </a:solidFill>
              </a:rPr>
              <a:t>, Aleksandra </a:t>
            </a:r>
            <a:r>
              <a:rPr lang="en-US" sz="2400" dirty="0" err="1" smtClean="0">
                <a:solidFill>
                  <a:srgbClr val="00B0F0"/>
                </a:solidFill>
              </a:rPr>
              <a:t>Ekster</a:t>
            </a:r>
            <a:r>
              <a:rPr lang="en-US" sz="2400" dirty="0" smtClean="0">
                <a:solidFill>
                  <a:srgbClr val="00B0F0"/>
                </a:solidFill>
              </a:rPr>
              <a:t>, </a:t>
            </a:r>
            <a:r>
              <a:rPr lang="en-US" sz="2400" dirty="0" err="1" smtClean="0">
                <a:solidFill>
                  <a:srgbClr val="00B0F0"/>
                </a:solidFill>
              </a:rPr>
              <a:t>Vadim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Meller</a:t>
            </a:r>
            <a:r>
              <a:rPr lang="en-US" sz="2400" dirty="0" smtClean="0">
                <a:solidFill>
                  <a:srgbClr val="00B0F0"/>
                </a:solidFill>
              </a:rPr>
              <a:t>, </a:t>
            </a:r>
            <a:r>
              <a:rPr lang="en-US" sz="2400" dirty="0" err="1" smtClean="0">
                <a:solidFill>
                  <a:srgbClr val="00B0F0"/>
                </a:solidFill>
              </a:rPr>
              <a:t>Kliment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Red'ko</a:t>
            </a:r>
            <a:r>
              <a:rPr lang="en-US" sz="2400" dirty="0" smtClean="0">
                <a:solidFill>
                  <a:srgbClr val="00B0F0"/>
                </a:solidFill>
              </a:rPr>
              <a:t>, Solomon </a:t>
            </a:r>
            <a:r>
              <a:rPr lang="en-US" sz="2400" dirty="0" err="1" smtClean="0">
                <a:solidFill>
                  <a:srgbClr val="00B0F0"/>
                </a:solidFill>
              </a:rPr>
              <a:t>Nikritin</a:t>
            </a:r>
            <a:r>
              <a:rPr lang="en-US" sz="2400" dirty="0" smtClean="0">
                <a:solidFill>
                  <a:srgbClr val="00B0F0"/>
                </a:solidFill>
              </a:rPr>
              <a:t>, Victor </a:t>
            </a:r>
            <a:r>
              <a:rPr lang="en-US" sz="2400" dirty="0" err="1" smtClean="0">
                <a:solidFill>
                  <a:srgbClr val="00B0F0"/>
                </a:solidFill>
              </a:rPr>
              <a:t>Palmov</a:t>
            </a:r>
            <a:r>
              <a:rPr lang="en-US" sz="2400" dirty="0" smtClean="0">
                <a:solidFill>
                  <a:srgbClr val="00B0F0"/>
                </a:solidFill>
              </a:rPr>
              <a:t> and many other.</a:t>
            </a:r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Gallery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Ekster_Three_women_figu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857232"/>
            <a:ext cx="5286412" cy="564588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285860"/>
            <a:ext cx="37862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Aleksandra </a:t>
            </a:r>
            <a:r>
              <a:rPr lang="en-US" sz="3200" dirty="0" err="1" smtClean="0">
                <a:solidFill>
                  <a:srgbClr val="FFFF00"/>
                </a:solidFill>
              </a:rPr>
              <a:t>Ekster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Three women's figures. </a:t>
            </a:r>
            <a:r>
              <a:rPr lang="en-US" sz="3200" dirty="0" smtClean="0">
                <a:solidFill>
                  <a:srgbClr val="FFC000"/>
                </a:solidFill>
              </a:rPr>
              <a:t>1909-1910.</a:t>
            </a:r>
            <a:r>
              <a:rPr lang="en-US" sz="3200" dirty="0" smtClean="0">
                <a:solidFill>
                  <a:srgbClr val="00B050"/>
                </a:solidFill>
              </a:rPr>
              <a:t> Oil on canvas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5000660" cy="6858000"/>
          </a:xfrm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Mykola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Pymonenko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rgbClr val="00FF00"/>
                </a:solidFill>
              </a:rPr>
              <a:t>Harvester</a:t>
            </a:r>
            <a:r>
              <a:rPr lang="en-US" sz="6000" dirty="0" smtClean="0"/>
              <a:t>, </a:t>
            </a:r>
            <a:r>
              <a:rPr lang="en-US" sz="6000" dirty="0" smtClean="0">
                <a:solidFill>
                  <a:srgbClr val="FFC000"/>
                </a:solidFill>
              </a:rPr>
              <a:t>1889</a:t>
            </a:r>
            <a:r>
              <a:rPr lang="en-US" sz="6000" dirty="0" smtClean="0">
                <a:solidFill>
                  <a:srgbClr val="F4FA06"/>
                </a:solidFill>
              </a:rPr>
              <a:t>, Oil on canvas</a:t>
            </a:r>
            <a:endParaRPr lang="ru-RU" sz="6000" dirty="0">
              <a:solidFill>
                <a:srgbClr val="F4FA06"/>
              </a:solidFill>
            </a:endParaRPr>
          </a:p>
        </p:txBody>
      </p:sp>
      <p:pic>
        <p:nvPicPr>
          <p:cNvPr id="4" name="Содержимое 3" descr="Pymonenko_Harves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0" y="214290"/>
            <a:ext cx="3643338" cy="6363909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286116" cy="6858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Cossack the </a:t>
            </a:r>
            <a:r>
              <a:rPr lang="en-US" dirty="0" err="1" smtClean="0">
                <a:solidFill>
                  <a:srgbClr val="FF0000"/>
                </a:solidFill>
              </a:rPr>
              <a:t>bandura</a:t>
            </a:r>
            <a:r>
              <a:rPr lang="en-US" dirty="0" smtClean="0">
                <a:solidFill>
                  <a:srgbClr val="FFFF00"/>
                </a:solidFill>
              </a:rPr>
              <a:t>-player by an anonymous folk artist. </a:t>
            </a:r>
            <a:r>
              <a:rPr lang="en-US" dirty="0" smtClean="0">
                <a:solidFill>
                  <a:srgbClr val="5823DD"/>
                </a:solidFill>
              </a:rPr>
              <a:t>Oil on canvas. </a:t>
            </a:r>
            <a:r>
              <a:rPr lang="en-US" dirty="0" smtClean="0">
                <a:solidFill>
                  <a:srgbClr val="FF66FF"/>
                </a:solidFill>
              </a:rPr>
              <a:t>19th century.</a:t>
            </a:r>
            <a:endParaRPr lang="ru-RU" dirty="0">
              <a:solidFill>
                <a:srgbClr val="FF66FF"/>
              </a:solidFill>
            </a:endParaRPr>
          </a:p>
        </p:txBody>
      </p:sp>
      <p:pic>
        <p:nvPicPr>
          <p:cNvPr id="4" name="Содержимое 3" descr="Cossack_Badur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642918"/>
            <a:ext cx="5571766" cy="5000660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</TotalTime>
  <Words>384</Words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*The National Art Museum of Ukraine-is a museum dedicated to Ukrainian art in Kiev, Ukraine. </vt:lpstr>
      <vt:lpstr>The National Art Museum of Ukraine</vt:lpstr>
      <vt:lpstr>*Constructed in 1898, by architect Vladislav Gorodetsky, the building was originally designed as the museum for the local society.  *The facade of the building conveys a classic architecture form - precise reproduction of a six-column porch of Doric order with entablature, triglyphs, metopes and frieze decoration depicting the Triumph of Arts. *The architectural composition featuring figures of gryphons and large concrete lions at the top of the stairs were created by an Italian sculptor, Emilio Sala.</vt:lpstr>
      <vt:lpstr>History</vt:lpstr>
      <vt:lpstr>The competitive project presented by the Museum of Antiquities and Arts. The main facade, 1898.</vt:lpstr>
      <vt:lpstr>Current exhibition</vt:lpstr>
      <vt:lpstr>Gallery</vt:lpstr>
      <vt:lpstr>Mykola Pymonenko, Harvester, 1889, Oil on canvas</vt:lpstr>
      <vt:lpstr>Cossack the bandura-player by an anonymous folk artist. Oil on canvas. 19th century.</vt:lpstr>
      <vt:lpstr>Serhiy Vasylkivsky, Cossacks in the steppe, Oil on canvas. 1900s.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*The National Art Museum of Ukraine-is a museum dedicated to Ukrainian art in Kiev, Ukraine. </dc:title>
  <cp:lastModifiedBy>User</cp:lastModifiedBy>
  <cp:revision>6</cp:revision>
  <dcterms:modified xsi:type="dcterms:W3CDTF">2013-04-07T13:30:57Z</dcterms:modified>
</cp:coreProperties>
</file>