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3"/>
  </p:notesMasterIdLst>
  <p:sldIdLst>
    <p:sldId id="256" r:id="rId2"/>
    <p:sldId id="257" r:id="rId3"/>
    <p:sldId id="258" r:id="rId4"/>
    <p:sldId id="259" r:id="rId5"/>
    <p:sldId id="260" r:id="rId6"/>
    <p:sldId id="261" r:id="rId7"/>
    <p:sldId id="262" r:id="rId8"/>
    <p:sldId id="263" r:id="rId9"/>
    <p:sldId id="264" r:id="rId10"/>
    <p:sldId id="265" r:id="rId11"/>
    <p:sldId id="266" r:id="rId12"/>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varScale="1">
        <p:scale>
          <a:sx n="58" d="100"/>
          <a:sy n="58" d="100"/>
        </p:scale>
        <p:origin x="-78" y="-174"/>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3A18D5F-CC96-4206-9FF1-06965435A4A3}" type="datetimeFigureOut">
              <a:rPr lang="ru-RU" smtClean="0"/>
              <a:t>16.01.2014</a:t>
            </a:fld>
            <a:endParaRPr lang="ru-RU"/>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26141C2-9980-46F6-AEAD-1D5B2F3AD37D}" type="slidenum">
              <a:rPr lang="ru-RU" smtClean="0"/>
              <a:t>‹#›</a:t>
            </a:fld>
            <a:endParaRPr lang="ru-RU"/>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1FD2E68B-F8F4-48D1-9C91-BC1459716981}" type="datetimeFigureOut">
              <a:rPr lang="ru-RU" smtClean="0"/>
              <a:t>16.01.2014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DAB1D6DA-976F-4F60-83FF-FC2E4A82FF7D}" type="slidenum">
              <a:rPr lang="ru-RU" smtClean="0"/>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1FD2E68B-F8F4-48D1-9C91-BC1459716981}" type="datetimeFigureOut">
              <a:rPr lang="ru-RU" smtClean="0"/>
              <a:t>16.01.2014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DAB1D6DA-976F-4F60-83FF-FC2E4A82FF7D}" type="slidenum">
              <a:rPr lang="ru-RU" smtClean="0"/>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1FD2E68B-F8F4-48D1-9C91-BC1459716981}" type="datetimeFigureOut">
              <a:rPr lang="ru-RU" smtClean="0"/>
              <a:t>16.01.2014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DAB1D6DA-976F-4F60-83FF-FC2E4A82FF7D}" type="slidenum">
              <a:rPr lang="ru-RU" smtClean="0"/>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1FD2E68B-F8F4-48D1-9C91-BC1459716981}" type="datetimeFigureOut">
              <a:rPr lang="ru-RU" smtClean="0"/>
              <a:t>16.01.2014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DAB1D6DA-976F-4F60-83FF-FC2E4A82FF7D}" type="slidenum">
              <a:rPr lang="ru-RU" smtClean="0"/>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1FD2E68B-F8F4-48D1-9C91-BC1459716981}" type="datetimeFigureOut">
              <a:rPr lang="ru-RU" smtClean="0"/>
              <a:t>16.01.2014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DAB1D6DA-976F-4F60-83FF-FC2E4A82FF7D}" type="slidenum">
              <a:rPr lang="ru-RU" smtClean="0"/>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1FD2E68B-F8F4-48D1-9C91-BC1459716981}" type="datetimeFigureOut">
              <a:rPr lang="ru-RU" smtClean="0"/>
              <a:t>16.01.2014</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DAB1D6DA-976F-4F60-83FF-FC2E4A82FF7D}" type="slidenum">
              <a:rPr lang="ru-RU" smtClean="0"/>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1FD2E68B-F8F4-48D1-9C91-BC1459716981}" type="datetimeFigureOut">
              <a:rPr lang="ru-RU" smtClean="0"/>
              <a:t>16.01.2014</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DAB1D6DA-976F-4F60-83FF-FC2E4A82FF7D}" type="slidenum">
              <a:rPr lang="ru-RU" smtClean="0"/>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1FD2E68B-F8F4-48D1-9C91-BC1459716981}" type="datetimeFigureOut">
              <a:rPr lang="ru-RU" smtClean="0"/>
              <a:t>16.01.2014</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DAB1D6DA-976F-4F60-83FF-FC2E4A82FF7D}" type="slidenum">
              <a:rPr lang="ru-RU" smtClean="0"/>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1FD2E68B-F8F4-48D1-9C91-BC1459716981}" type="datetimeFigureOut">
              <a:rPr lang="ru-RU" smtClean="0"/>
              <a:t>16.01.2014</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DAB1D6DA-976F-4F60-83FF-FC2E4A82FF7D}" type="slidenum">
              <a:rPr lang="ru-RU" smtClean="0"/>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1FD2E68B-F8F4-48D1-9C91-BC1459716981}" type="datetimeFigureOut">
              <a:rPr lang="ru-RU" smtClean="0"/>
              <a:t>16.01.2014</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DAB1D6DA-976F-4F60-83FF-FC2E4A82FF7D}" type="slidenum">
              <a:rPr lang="ru-RU" smtClean="0"/>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1FD2E68B-F8F4-48D1-9C91-BC1459716981}" type="datetimeFigureOut">
              <a:rPr lang="ru-RU" smtClean="0"/>
              <a:t>16.01.2014</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DAB1D6DA-976F-4F60-83FF-FC2E4A82FF7D}" type="slidenum">
              <a:rPr lang="ru-RU" smtClean="0"/>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FD2E68B-F8F4-48D1-9C91-BC1459716981}" type="datetimeFigureOut">
              <a:rPr lang="ru-RU" smtClean="0"/>
              <a:t>16.01.2014</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AB1D6DA-976F-4F60-83FF-FC2E4A82FF7D}" type="slidenum">
              <a:rPr lang="ru-RU" smtClean="0"/>
              <a:t>‹#›</a:t>
            </a:fld>
            <a:endParaRPr lang="ru-RU"/>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slideLayout" Target="../slideLayouts/slideLayout2.xml"/><Relationship Id="rId1" Type="http://schemas.openxmlformats.org/officeDocument/2006/relationships/video" Target="file:///C:\Users\User\Desktop\&#1055;&#1088;&#1086;&#1092;&#1110;&#1083;&#1072;&#1082;&#1090;&#1080;&#1082;&#1072;%20&#1088;&#1086;&#1079;&#1087;&#1086;&#1074;&#1089;&#1102;&#1076;&#1078;&#1077;&#1085;&#1085;&#1103;%20&#1042;&#1030;&#1051;-&#1110;&#1085;&#1092;&#1077;&#1082;&#1094;&#1110;&#1111;%20&#1090;&#1072;%20&#1057;&#1053;&#1030;&#1044;&#1091;.mp4" TargetMode="External"/><Relationship Id="rId4" Type="http://schemas.openxmlformats.org/officeDocument/2006/relationships/image" Target="../media/image18.pn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p:txBody>
          <a:bodyPr/>
          <a:lstStyle/>
          <a:p>
            <a:endParaRPr lang="ru-RU"/>
          </a:p>
        </p:txBody>
      </p:sp>
      <p:sp>
        <p:nvSpPr>
          <p:cNvPr id="3" name="Подзаголовок 2"/>
          <p:cNvSpPr>
            <a:spLocks noGrp="1"/>
          </p:cNvSpPr>
          <p:nvPr>
            <p:ph type="subTitle" idx="1"/>
          </p:nvPr>
        </p:nvSpPr>
        <p:spPr/>
        <p:txBody>
          <a:bodyPr/>
          <a:lstStyle/>
          <a:p>
            <a:endParaRPr lang="ru-RU"/>
          </a:p>
        </p:txBody>
      </p:sp>
      <p:pic>
        <p:nvPicPr>
          <p:cNvPr id="1028" name="Picture 4" descr="http://snid.in.ua/images/phocagallery/stop_aids/thumbs/phoca_thumb_l_world-aids-day-crosses1.jpg"/>
          <p:cNvPicPr>
            <a:picLocks noChangeAspect="1" noChangeArrowheads="1"/>
          </p:cNvPicPr>
          <p:nvPr/>
        </p:nvPicPr>
        <p:blipFill>
          <a:blip r:embed="rId2"/>
          <a:srcRect/>
          <a:stretch>
            <a:fillRect/>
          </a:stretch>
        </p:blipFill>
        <p:spPr bwMode="auto">
          <a:xfrm>
            <a:off x="-285784" y="0"/>
            <a:ext cx="10254951" cy="6858000"/>
          </a:xfrm>
          <a:prstGeom prst="rect">
            <a:avLst/>
          </a:prstGeom>
          <a:noFill/>
        </p:spPr>
      </p:pic>
      <p:sp>
        <p:nvSpPr>
          <p:cNvPr id="7" name="Прямоугольник 6"/>
          <p:cNvSpPr/>
          <p:nvPr/>
        </p:nvSpPr>
        <p:spPr>
          <a:xfrm>
            <a:off x="1357290" y="1643050"/>
            <a:ext cx="8037777" cy="2585323"/>
          </a:xfrm>
          <a:prstGeom prst="rect">
            <a:avLst/>
          </a:prstGeom>
          <a:noFill/>
        </p:spPr>
        <p:txBody>
          <a:bodyPr wrap="none" lIns="91440" tIns="45720" rIns="91440" bIns="45720">
            <a:spAutoFit/>
          </a:bodyPr>
          <a:lstStyle/>
          <a:p>
            <a:pPr algn="ctr"/>
            <a:r>
              <a:rPr lang="ru-RU" sz="5400" b="1"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glow rad="63500">
                    <a:schemeClr val="accent4">
                      <a:satMod val="175000"/>
                      <a:alpha val="40000"/>
                    </a:schemeClr>
                  </a:glow>
                  <a:outerShdw blurRad="50800" algn="tl" rotWithShape="0">
                    <a:srgbClr val="000000"/>
                  </a:outerShdw>
                </a:effectLst>
              </a:rPr>
              <a:t>ВІЛ</a:t>
            </a:r>
            <a:r>
              <a:rPr lang="ru-RU" sz="5400" b="1" cap="none" spc="0"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glow rad="63500">
                    <a:schemeClr val="accent4">
                      <a:satMod val="175000"/>
                      <a:alpha val="40000"/>
                    </a:schemeClr>
                  </a:glow>
                  <a:outerShdw blurRad="50800" algn="tl" rotWithShape="0">
                    <a:srgbClr val="000000"/>
                  </a:outerShdw>
                </a:effectLst>
              </a:rPr>
              <a:t> .СНІД. </a:t>
            </a:r>
            <a:r>
              <a:rPr lang="ru-RU" sz="5400" b="1" cap="none" spc="0" dirty="0" err="1"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glow rad="63500">
                    <a:schemeClr val="accent4">
                      <a:satMod val="175000"/>
                      <a:alpha val="40000"/>
                    </a:schemeClr>
                  </a:glow>
                  <a:outerShdw blurRad="50800" algn="tl" rotWithShape="0">
                    <a:srgbClr val="000000"/>
                  </a:outerShdw>
                </a:effectLst>
              </a:rPr>
              <a:t>інфекції</a:t>
            </a:r>
            <a:r>
              <a:rPr lang="ru-RU" sz="5400" b="1" cap="none" spc="0"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glow rad="63500">
                    <a:schemeClr val="accent4">
                      <a:satMod val="175000"/>
                      <a:alpha val="40000"/>
                    </a:schemeClr>
                  </a:glow>
                  <a:outerShdw blurRad="50800" algn="tl" rotWithShape="0">
                    <a:srgbClr val="000000"/>
                  </a:outerShdw>
                </a:effectLst>
              </a:rPr>
              <a:t> </a:t>
            </a:r>
            <a:r>
              <a:rPr lang="ru-RU" sz="5400"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glow rad="63500">
                    <a:schemeClr val="accent4">
                      <a:satMod val="175000"/>
                      <a:alpha val="40000"/>
                    </a:schemeClr>
                  </a:glow>
                  <a:outerShdw blurRad="50800" algn="tl" rotWithShape="0">
                    <a:srgbClr val="000000"/>
                  </a:outerShdw>
                </a:effectLst>
              </a:rPr>
              <a:t>ІПСШ : </a:t>
            </a:r>
            <a:endParaRPr lang="ru-RU" sz="5400" b="1" cap="none" spc="0"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glow rad="63500">
                  <a:schemeClr val="accent4">
                    <a:satMod val="175000"/>
                    <a:alpha val="40000"/>
                  </a:schemeClr>
                </a:glow>
                <a:outerShdw blurRad="50800" algn="tl" rotWithShape="0">
                  <a:srgbClr val="000000"/>
                </a:outerShdw>
              </a:effectLst>
            </a:endParaRPr>
          </a:p>
          <a:p>
            <a:pPr algn="ctr"/>
            <a:r>
              <a:rPr lang="ru-RU" sz="5400" b="1" cap="none" spc="0"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glow rad="63500">
                    <a:schemeClr val="accent4">
                      <a:satMod val="175000"/>
                      <a:alpha val="40000"/>
                    </a:schemeClr>
                  </a:glow>
                  <a:outerShdw blurRad="50800" algn="tl" rotWithShape="0">
                    <a:srgbClr val="000000"/>
                  </a:outerShdw>
                </a:effectLst>
              </a:rPr>
              <a:t>шляхи </a:t>
            </a:r>
            <a:r>
              <a:rPr lang="ru-RU" sz="5400" b="1" cap="none" spc="0" dirty="0" err="1">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glow rad="63500">
                    <a:schemeClr val="accent4">
                      <a:satMod val="175000"/>
                      <a:alpha val="40000"/>
                    </a:schemeClr>
                  </a:glow>
                  <a:outerShdw blurRad="50800" algn="tl" rotWithShape="0">
                    <a:srgbClr val="000000"/>
                  </a:outerShdw>
                </a:effectLst>
              </a:rPr>
              <a:t>передачі</a:t>
            </a:r>
            <a:r>
              <a:rPr lang="ru-RU" sz="5400"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glow rad="63500">
                    <a:schemeClr val="accent4">
                      <a:satMod val="175000"/>
                      <a:alpha val="40000"/>
                    </a:schemeClr>
                  </a:glow>
                  <a:outerShdw blurRad="50800" algn="tl" rotWithShape="0">
                    <a:srgbClr val="000000"/>
                  </a:outerShdw>
                </a:effectLst>
              </a:rPr>
              <a:t> </a:t>
            </a:r>
            <a:r>
              <a:rPr lang="ru-RU" sz="5400" b="1" cap="none" spc="0" dirty="0" err="1">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glow rad="63500">
                    <a:schemeClr val="accent4">
                      <a:satMod val="175000"/>
                      <a:alpha val="40000"/>
                    </a:schemeClr>
                  </a:glow>
                  <a:outerShdw blurRad="50800" algn="tl" rotWithShape="0">
                    <a:srgbClr val="000000"/>
                  </a:outerShdw>
                </a:effectLst>
              </a:rPr>
              <a:t>і</a:t>
            </a:r>
            <a:r>
              <a:rPr lang="ru-RU" sz="5400"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glow rad="63500">
                    <a:schemeClr val="accent4">
                      <a:satMod val="175000"/>
                      <a:alpha val="40000"/>
                    </a:schemeClr>
                  </a:glow>
                  <a:outerShdw blurRad="50800" algn="tl" rotWithShape="0">
                    <a:srgbClr val="000000"/>
                  </a:outerShdw>
                </a:effectLst>
              </a:rPr>
              <a:t> </a:t>
            </a:r>
            <a:endParaRPr lang="ru-RU" sz="5400" b="1" cap="none" spc="0"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glow rad="63500">
                  <a:schemeClr val="accent4">
                    <a:satMod val="175000"/>
                    <a:alpha val="40000"/>
                  </a:schemeClr>
                </a:glow>
                <a:outerShdw blurRad="50800" algn="tl" rotWithShape="0">
                  <a:srgbClr val="000000"/>
                </a:outerShdw>
              </a:effectLst>
            </a:endParaRPr>
          </a:p>
          <a:p>
            <a:pPr algn="ctr"/>
            <a:r>
              <a:rPr lang="ru-RU" sz="5400" b="1" cap="none" spc="0" dirty="0" err="1"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glow rad="63500">
                    <a:schemeClr val="accent4">
                      <a:satMod val="175000"/>
                      <a:alpha val="40000"/>
                    </a:schemeClr>
                  </a:glow>
                  <a:outerShdw blurRad="50800" algn="tl" rotWithShape="0">
                    <a:srgbClr val="000000"/>
                  </a:outerShdw>
                </a:effectLst>
              </a:rPr>
              <a:t>методи</a:t>
            </a:r>
            <a:r>
              <a:rPr lang="ru-RU" sz="5400" b="1" cap="none" spc="0"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glow rad="63500">
                    <a:schemeClr val="accent4">
                      <a:satMod val="175000"/>
                      <a:alpha val="40000"/>
                    </a:schemeClr>
                  </a:glow>
                  <a:outerShdw blurRad="50800" algn="tl" rotWithShape="0">
                    <a:srgbClr val="000000"/>
                  </a:outerShdw>
                </a:effectLst>
              </a:rPr>
              <a:t> </a:t>
            </a:r>
            <a:r>
              <a:rPr lang="ru-RU" sz="5400" b="1" cap="none" spc="0" dirty="0" err="1">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glow rad="63500">
                    <a:schemeClr val="accent4">
                      <a:satMod val="175000"/>
                      <a:alpha val="40000"/>
                    </a:schemeClr>
                  </a:glow>
                  <a:outerShdw blurRad="50800" algn="tl" rotWithShape="0">
                    <a:srgbClr val="000000"/>
                  </a:outerShdw>
                </a:effectLst>
              </a:rPr>
              <a:t>захисту</a:t>
            </a:r>
            <a:endParaRPr lang="ru-RU" sz="5400"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glow rad="63500">
                  <a:schemeClr val="accent4">
                    <a:satMod val="175000"/>
                    <a:alpha val="40000"/>
                  </a:schemeClr>
                </a:glow>
                <a:outerShdw blurRad="50800" algn="tl" rotWithShape="0">
                  <a:srgbClr val="000000"/>
                </a:outerShdw>
              </a:effectLst>
            </a:endParaRPr>
          </a:p>
        </p:txBody>
      </p:sp>
      <p:sp>
        <p:nvSpPr>
          <p:cNvPr id="8" name="Прямоугольник 7"/>
          <p:cNvSpPr/>
          <p:nvPr/>
        </p:nvSpPr>
        <p:spPr>
          <a:xfrm>
            <a:off x="5286380" y="4500570"/>
            <a:ext cx="3341749" cy="1569660"/>
          </a:xfrm>
          <a:prstGeom prst="rect">
            <a:avLst/>
          </a:prstGeom>
          <a:noFill/>
        </p:spPr>
        <p:txBody>
          <a:bodyPr wrap="none" lIns="91440" tIns="45720" rIns="91440" bIns="45720">
            <a:spAutoFit/>
            <a:scene3d>
              <a:camera prst="orthographicFront"/>
              <a:lightRig rig="soft" dir="t">
                <a:rot lat="0" lon="0" rev="10800000"/>
              </a:lightRig>
            </a:scene3d>
            <a:sp3d>
              <a:bevelT w="27940" h="12700"/>
              <a:contourClr>
                <a:srgbClr val="DDDDDD"/>
              </a:contourClr>
            </a:sp3d>
          </a:bodyPr>
          <a:lstStyle/>
          <a:p>
            <a:pPr algn="ctr"/>
            <a:r>
              <a:rPr lang="uk-UA" sz="2400" b="1" cap="none" spc="150" dirty="0" smtClean="0">
                <a:ln w="11430"/>
                <a:solidFill>
                  <a:srgbClr val="F8F8F8"/>
                </a:solidFill>
                <a:effectLst>
                  <a:outerShdw blurRad="25400" algn="tl" rotWithShape="0">
                    <a:srgbClr val="000000">
                      <a:alpha val="43000"/>
                    </a:srgbClr>
                  </a:outerShdw>
                </a:effectLst>
              </a:rPr>
              <a:t>Підготувала учениця</a:t>
            </a:r>
          </a:p>
          <a:p>
            <a:pPr algn="ctr"/>
            <a:r>
              <a:rPr lang="uk-UA" sz="2400" b="1" cap="none" spc="150" dirty="0" smtClean="0">
                <a:ln w="11430"/>
                <a:solidFill>
                  <a:srgbClr val="F8F8F8"/>
                </a:solidFill>
                <a:effectLst>
                  <a:outerShdw blurRad="25400" algn="tl" rotWithShape="0">
                    <a:srgbClr val="000000">
                      <a:alpha val="43000"/>
                    </a:srgbClr>
                  </a:outerShdw>
                </a:effectLst>
              </a:rPr>
              <a:t> 9-А</a:t>
            </a:r>
          </a:p>
          <a:p>
            <a:pPr algn="ctr"/>
            <a:r>
              <a:rPr lang="uk-UA" sz="2400" b="1" cap="none" spc="150" dirty="0" smtClean="0">
                <a:ln w="11430"/>
                <a:solidFill>
                  <a:srgbClr val="F8F8F8"/>
                </a:solidFill>
                <a:effectLst>
                  <a:outerShdw blurRad="25400" algn="tl" rotWithShape="0">
                    <a:srgbClr val="000000">
                      <a:alpha val="43000"/>
                    </a:srgbClr>
                  </a:outerShdw>
                </a:effectLst>
              </a:rPr>
              <a:t>класу</a:t>
            </a:r>
          </a:p>
          <a:p>
            <a:pPr algn="ctr"/>
            <a:r>
              <a:rPr lang="uk-UA" sz="2400" b="1" spc="150" dirty="0" smtClean="0">
                <a:ln w="11430"/>
                <a:solidFill>
                  <a:srgbClr val="F8F8F8"/>
                </a:solidFill>
                <a:effectLst>
                  <a:outerShdw blurRad="25400" algn="tl" rotWithShape="0">
                    <a:srgbClr val="000000">
                      <a:alpha val="43000"/>
                    </a:srgbClr>
                  </a:outerShdw>
                </a:effectLst>
              </a:rPr>
              <a:t>Дудар Наталія</a:t>
            </a:r>
            <a:endParaRPr lang="ru-RU" sz="2400" b="1" cap="none" spc="150" dirty="0">
              <a:ln w="11430"/>
              <a:solidFill>
                <a:srgbClr val="F8F8F8"/>
              </a:solidFill>
              <a:effectLst>
                <a:outerShdw blurRad="25400" algn="tl" rotWithShape="0">
                  <a:srgbClr val="000000">
                    <a:alpha val="43000"/>
                  </a:srgbClr>
                </a:outerShdw>
              </a:effectLst>
            </a:endParaRPr>
          </a:p>
        </p:txBody>
      </p:sp>
    </p:spTree>
  </p:cSld>
  <p:clrMapOvr>
    <a:masterClrMapping/>
  </p:clrMapOvr>
  <p:transition spd="slow">
    <p:zoom dir="in"/>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checkerboard(across)">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Содержимое 2"/>
          <p:cNvSpPr>
            <a:spLocks noGrp="1"/>
          </p:cNvSpPr>
          <p:nvPr>
            <p:ph idx="1"/>
          </p:nvPr>
        </p:nvSpPr>
        <p:spPr/>
        <p:txBody>
          <a:bodyPr/>
          <a:lstStyle/>
          <a:p>
            <a:endParaRPr lang="ru-RU"/>
          </a:p>
        </p:txBody>
      </p:sp>
      <p:pic>
        <p:nvPicPr>
          <p:cNvPr id="23554" name="Picture 2" descr="http://bukpravda.cv.ua/media/k2/items/cache/929682046be1bf0fddbc51807221b743_XL.jpg"/>
          <p:cNvPicPr>
            <a:picLocks noChangeAspect="1" noChangeArrowheads="1"/>
          </p:cNvPicPr>
          <p:nvPr/>
        </p:nvPicPr>
        <p:blipFill>
          <a:blip r:embed="rId2"/>
          <a:srcRect/>
          <a:stretch>
            <a:fillRect/>
          </a:stretch>
        </p:blipFill>
        <p:spPr bwMode="auto">
          <a:xfrm>
            <a:off x="-214346" y="0"/>
            <a:ext cx="9539160" cy="6858000"/>
          </a:xfrm>
          <a:prstGeom prst="rect">
            <a:avLst/>
          </a:prstGeom>
          <a:noFill/>
        </p:spPr>
      </p:pic>
      <p:sp>
        <p:nvSpPr>
          <p:cNvPr id="23555" name="Rectangle 3"/>
          <p:cNvSpPr>
            <a:spLocks noChangeArrowheads="1"/>
          </p:cNvSpPr>
          <p:nvPr/>
        </p:nvSpPr>
        <p:spPr bwMode="auto">
          <a:xfrm>
            <a:off x="785786" y="642918"/>
            <a:ext cx="7572396" cy="5632311"/>
          </a:xfrm>
          <a:prstGeom prst="rect">
            <a:avLst/>
          </a:prstGeom>
          <a:ln>
            <a:headEnd/>
            <a:tailEnd/>
          </a:ln>
        </p:spPr>
        <p:style>
          <a:lnRef idx="1">
            <a:schemeClr val="accent4"/>
          </a:lnRef>
          <a:fillRef idx="2">
            <a:schemeClr val="accent4"/>
          </a:fillRef>
          <a:effectRef idx="1">
            <a:schemeClr val="accent4"/>
          </a:effectRef>
          <a:fontRef idx="minor">
            <a:schemeClr val="dk1"/>
          </a:fontRef>
        </p:style>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uk-UA" sz="2400" b="0" i="0" u="none" strike="noStrike" cap="none" normalizeH="0" baseline="0" dirty="0" smtClean="0">
                <a:ln>
                  <a:noFill/>
                </a:ln>
                <a:solidFill>
                  <a:srgbClr val="000000"/>
                </a:solidFill>
                <a:effectLst/>
                <a:latin typeface="Times New Roman" pitchFamily="18" charset="0"/>
                <a:ea typeface="Calibri" pitchFamily="34" charset="0"/>
                <a:cs typeface="Times New Roman" pitchFamily="18" charset="0"/>
              </a:rPr>
              <a:t>На сьогодні немає методів лікування </a:t>
            </a:r>
            <a:r>
              <a:rPr kumimoji="0" lang="uk-UA" sz="2400" b="0" i="0" u="none" strike="noStrike" cap="none" normalizeH="0" baseline="0" dirty="0" err="1" smtClean="0">
                <a:ln>
                  <a:noFill/>
                </a:ln>
                <a:solidFill>
                  <a:srgbClr val="000000"/>
                </a:solidFill>
                <a:effectLst/>
                <a:latin typeface="Times New Roman" pitchFamily="18" charset="0"/>
                <a:ea typeface="Calibri" pitchFamily="34" charset="0"/>
                <a:cs typeface="Times New Roman" pitchFamily="18" charset="0"/>
              </a:rPr>
              <a:t>СНІДу</a:t>
            </a:r>
            <a:r>
              <a:rPr kumimoji="0" lang="uk-UA" sz="2400" b="0" i="0" u="none" strike="noStrike" cap="none" normalizeH="0" baseline="0" dirty="0" smtClean="0">
                <a:ln>
                  <a:noFill/>
                </a:ln>
                <a:solidFill>
                  <a:srgbClr val="000000"/>
                </a:solidFill>
                <a:effectLst/>
                <a:latin typeface="Times New Roman" pitchFamily="18" charset="0"/>
                <a:ea typeface="Calibri" pitchFamily="34" charset="0"/>
                <a:cs typeface="Times New Roman" pitchFamily="18" charset="0"/>
              </a:rPr>
              <a:t>, що дозволяють вилікувати ВІЛ-інфікованого. Наявні лікарські препарати дають змогу тільки знизити кількість вірусу в організмі й призупинити руйнування імунної системи. До лікарських препаратів, використовуваних при </a:t>
            </a:r>
            <a:r>
              <a:rPr kumimoji="0" lang="uk-UA" sz="2400" b="0" i="0" u="none" strike="noStrike" cap="none" normalizeH="0" baseline="0" dirty="0" err="1" smtClean="0">
                <a:ln>
                  <a:noFill/>
                </a:ln>
                <a:solidFill>
                  <a:srgbClr val="000000"/>
                </a:solidFill>
                <a:effectLst/>
                <a:latin typeface="Times New Roman" pitchFamily="18" charset="0"/>
                <a:ea typeface="Calibri" pitchFamily="34" charset="0"/>
                <a:cs typeface="Times New Roman" pitchFamily="18" charset="0"/>
              </a:rPr>
              <a:t>СНІДі</a:t>
            </a:r>
            <a:r>
              <a:rPr kumimoji="0" lang="uk-UA" sz="2400" b="0" i="0" u="none" strike="noStrike" cap="none" normalizeH="0" baseline="0" dirty="0" smtClean="0">
                <a:ln>
                  <a:noFill/>
                </a:ln>
                <a:solidFill>
                  <a:srgbClr val="000000"/>
                </a:solidFill>
                <a:effectLst/>
                <a:latin typeface="Times New Roman" pitchFamily="18" charset="0"/>
                <a:ea typeface="Calibri" pitchFamily="34" charset="0"/>
                <a:cs typeface="Times New Roman" pitchFamily="18" charset="0"/>
              </a:rPr>
              <a:t>, належать противірусні препарати, що руйнують сам вірус, лікарські препарати, що зміцнюють імунну систему, лікарські препарати для лікування інфекцій, що виникають унаслідок ослаблення імунної системи.</a:t>
            </a:r>
            <a:endParaRPr kumimoji="0" lang="ru-RU" sz="24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uk-UA" sz="2400" b="0" i="0" u="none" strike="noStrike" cap="none" normalizeH="0" baseline="0" dirty="0" smtClean="0">
                <a:ln>
                  <a:noFill/>
                </a:ln>
                <a:solidFill>
                  <a:srgbClr val="000000"/>
                </a:solidFill>
                <a:effectLst/>
                <a:latin typeface="Times New Roman" pitchFamily="18" charset="0"/>
                <a:ea typeface="Calibri" pitchFamily="34" charset="0"/>
                <a:cs typeface="Times New Roman" pitchFamily="18" charset="0"/>
              </a:rPr>
              <a:t>Оскільки ВІЛ-інфекція невиліковна, то існують спеціальні законодавчі акти України, що стосуються проблеми цієї хвороби. Запрошую групу «Юристи» ознайомити нас із нормативними документами.</a:t>
            </a:r>
            <a:endParaRPr kumimoji="0" lang="ru-RU" sz="24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ru-RU" sz="24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ransition spd="slow">
    <p:plus/>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5" presetClass="entr" presetSubtype="0" fill="hold" grpId="1" nodeType="afterEffect">
                                  <p:stCondLst>
                                    <p:cond delay="0"/>
                                  </p:stCondLst>
                                  <p:childTnLst>
                                    <p:set>
                                      <p:cBhvr>
                                        <p:cTn id="6" dur="1" fill="hold">
                                          <p:stCondLst>
                                            <p:cond delay="0"/>
                                          </p:stCondLst>
                                        </p:cTn>
                                        <p:tgtEl>
                                          <p:spTgt spid="23555"/>
                                        </p:tgtEl>
                                        <p:attrNameLst>
                                          <p:attrName>style.visibility</p:attrName>
                                        </p:attrNameLst>
                                      </p:cBhvr>
                                      <p:to>
                                        <p:strVal val="visible"/>
                                      </p:to>
                                    </p:set>
                                    <p:anim calcmode="lin" valueType="num">
                                      <p:cBhvr>
                                        <p:cTn id="7" dur="3000" fill="hold"/>
                                        <p:tgtEl>
                                          <p:spTgt spid="23555"/>
                                        </p:tgtEl>
                                        <p:attrNameLst>
                                          <p:attrName>ppt_w</p:attrName>
                                        </p:attrNameLst>
                                      </p:cBhvr>
                                      <p:tavLst>
                                        <p:tav tm="0">
                                          <p:val>
                                            <p:fltVal val="0"/>
                                          </p:val>
                                        </p:tav>
                                        <p:tav tm="100000">
                                          <p:val>
                                            <p:strVal val="#ppt_w"/>
                                          </p:val>
                                        </p:tav>
                                      </p:tavLst>
                                    </p:anim>
                                    <p:anim calcmode="lin" valueType="num">
                                      <p:cBhvr>
                                        <p:cTn id="8" dur="3000" fill="hold"/>
                                        <p:tgtEl>
                                          <p:spTgt spid="23555"/>
                                        </p:tgtEl>
                                        <p:attrNameLst>
                                          <p:attrName>ppt_h</p:attrName>
                                        </p:attrNameLst>
                                      </p:cBhvr>
                                      <p:tavLst>
                                        <p:tav tm="0">
                                          <p:val>
                                            <p:fltVal val="0"/>
                                          </p:val>
                                        </p:tav>
                                        <p:tav tm="100000">
                                          <p:val>
                                            <p:strVal val="#ppt_h"/>
                                          </p:val>
                                        </p:tav>
                                      </p:tavLst>
                                    </p:anim>
                                    <p:anim calcmode="lin" valueType="num">
                                      <p:cBhvr>
                                        <p:cTn id="9" dur="3000" fill="hold"/>
                                        <p:tgtEl>
                                          <p:spTgt spid="23555"/>
                                        </p:tgtEl>
                                        <p:attrNameLst>
                                          <p:attrName>ppt_x</p:attrName>
                                        </p:attrNameLst>
                                      </p:cBhvr>
                                      <p:tavLst>
                                        <p:tav tm="0" fmla="#ppt_x+(cos(-2*pi*(1-$))*-#ppt_x-sin(-2*pi*(1-$))*(1-#ppt_y))*(1-$)">
                                          <p:val>
                                            <p:fltVal val="0"/>
                                          </p:val>
                                        </p:tav>
                                        <p:tav tm="100000">
                                          <p:val>
                                            <p:fltVal val="1"/>
                                          </p:val>
                                        </p:tav>
                                      </p:tavLst>
                                    </p:anim>
                                    <p:anim calcmode="lin" valueType="num">
                                      <p:cBhvr>
                                        <p:cTn id="10" dur="3000" fill="hold"/>
                                        <p:tgtEl>
                                          <p:spTgt spid="23555"/>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555" grpId="1"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24578" name="Picture 2" descr="Всесвітній день боротьби зі СНІД"/>
          <p:cNvPicPr>
            <a:picLocks noChangeAspect="1" noChangeArrowheads="1"/>
          </p:cNvPicPr>
          <p:nvPr/>
        </p:nvPicPr>
        <p:blipFill>
          <a:blip r:embed="rId3"/>
          <a:srcRect/>
          <a:stretch>
            <a:fillRect/>
          </a:stretch>
        </p:blipFill>
        <p:spPr bwMode="auto">
          <a:xfrm>
            <a:off x="0" y="0"/>
            <a:ext cx="10295467" cy="6858000"/>
          </a:xfrm>
          <a:prstGeom prst="rect">
            <a:avLst/>
          </a:prstGeom>
          <a:noFill/>
        </p:spPr>
      </p:pic>
      <p:pic>
        <p:nvPicPr>
          <p:cNvPr id="5" name="Профілактика розповсюдження ВІЛ-інфекції та СНІДу.mp4">
            <a:hlinkClick r:id="" action="ppaction://media"/>
          </p:cNvPr>
          <p:cNvPicPr>
            <a:picLocks noGrp="1" noRot="1" noChangeAspect="1"/>
          </p:cNvPicPr>
          <p:nvPr>
            <p:ph idx="1"/>
            <a:videoFile r:link="rId1"/>
          </p:nvPr>
        </p:nvPicPr>
        <p:blipFill>
          <a:blip r:embed="rId4"/>
          <a:stretch>
            <a:fillRect/>
          </a:stretch>
        </p:blipFill>
        <p:spPr>
          <a:xfrm>
            <a:off x="1000100" y="428604"/>
            <a:ext cx="7667676" cy="6134140"/>
          </a:xfrm>
          <a:prstGeom prst="rect">
            <a:avLst/>
          </a:prstGeom>
        </p:spPr>
      </p:pic>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5"/>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afterEffect">
                                  <p:stCondLst>
                                    <p:cond delay="0"/>
                                  </p:stCondLst>
                                  <p:childTnLst>
                                    <p:cmd type="call" cmd="togglePause">
                                      <p:cBhvr>
                                        <p:cTn id="6" dur="1" fill="hold"/>
                                        <p:tgtEl>
                                          <p:spTgt spid="5"/>
                                        </p:tgtEl>
                                      </p:cBhvr>
                                    </p:cmd>
                                  </p:childTnLst>
                                </p:cTn>
                              </p:par>
                            </p:childTnLst>
                          </p:cTn>
                        </p:par>
                      </p:childTnLst>
                    </p:cTn>
                  </p:par>
                </p:childTnLst>
              </p:cTn>
              <p:nextCondLst>
                <p:cond evt="onClick" delay="0">
                  <p:tgtEl>
                    <p:spTgt spid="5"/>
                  </p:tgtEl>
                </p:cond>
              </p:nextCondLst>
            </p:seq>
            <p:video>
              <p:cMediaNode>
                <p:cTn id="7" fill="hold" display="0">
                  <p:stCondLst>
                    <p:cond delay="indefinite"/>
                  </p:stCondLst>
                  <p:endCondLst>
                    <p:cond evt="onNext" delay="0">
                      <p:tgtEl>
                        <p:sldTgt/>
                      </p:tgtEl>
                    </p:cond>
                    <p:cond evt="onPrev" delay="0">
                      <p:tgtEl>
                        <p:sldTgt/>
                      </p:tgtEl>
                    </p:cond>
                  </p:endCondLst>
                </p:cTn>
                <p:tgtEl>
                  <p:spTgt spid="5"/>
                </p:tgtEl>
              </p:cMediaNode>
            </p:video>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Содержимое 2"/>
          <p:cNvSpPr>
            <a:spLocks noGrp="1"/>
          </p:cNvSpPr>
          <p:nvPr>
            <p:ph idx="1"/>
          </p:nvPr>
        </p:nvSpPr>
        <p:spPr/>
        <p:txBody>
          <a:bodyPr/>
          <a:lstStyle/>
          <a:p>
            <a:endParaRPr lang="ru-RU"/>
          </a:p>
        </p:txBody>
      </p:sp>
      <p:pic>
        <p:nvPicPr>
          <p:cNvPr id="7170" name="Picture 2" descr="http://snid.in.ua/images/phocagallery/stop_aids/thumbs/phoca_thumb_l_aids-day-graffiti-istanbul.jpg"/>
          <p:cNvPicPr>
            <a:picLocks noChangeAspect="1" noChangeArrowheads="1"/>
          </p:cNvPicPr>
          <p:nvPr/>
        </p:nvPicPr>
        <p:blipFill>
          <a:blip r:embed="rId2"/>
          <a:srcRect/>
          <a:stretch>
            <a:fillRect/>
          </a:stretch>
        </p:blipFill>
        <p:spPr bwMode="auto">
          <a:xfrm>
            <a:off x="0" y="0"/>
            <a:ext cx="9144000" cy="6858000"/>
          </a:xfrm>
          <a:prstGeom prst="rect">
            <a:avLst/>
          </a:prstGeom>
          <a:noFill/>
        </p:spPr>
      </p:pic>
      <p:pic>
        <p:nvPicPr>
          <p:cNvPr id="7171" name="Picture 3"/>
          <p:cNvPicPr>
            <a:picLocks noChangeAspect="1" noChangeArrowheads="1"/>
          </p:cNvPicPr>
          <p:nvPr/>
        </p:nvPicPr>
        <p:blipFill>
          <a:blip r:embed="rId3"/>
          <a:srcRect/>
          <a:stretch>
            <a:fillRect/>
          </a:stretch>
        </p:blipFill>
        <p:spPr bwMode="auto">
          <a:xfrm>
            <a:off x="207791" y="357166"/>
            <a:ext cx="8936209" cy="6143644"/>
          </a:xfrm>
          <a:prstGeom prst="foldedCorner">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ransition spd="slow">
    <p:wedg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afterEffect">
                                  <p:stCondLst>
                                    <p:cond delay="0"/>
                                  </p:stCondLst>
                                  <p:childTnLst>
                                    <p:set>
                                      <p:cBhvr>
                                        <p:cTn id="6" dur="1" fill="hold">
                                          <p:stCondLst>
                                            <p:cond delay="0"/>
                                          </p:stCondLst>
                                        </p:cTn>
                                        <p:tgtEl>
                                          <p:spTgt spid="7171"/>
                                        </p:tgtEl>
                                        <p:attrNameLst>
                                          <p:attrName>style.visibility</p:attrName>
                                        </p:attrNameLst>
                                      </p:cBhvr>
                                      <p:to>
                                        <p:strVal val="visible"/>
                                      </p:to>
                                    </p:set>
                                    <p:animEffect transition="in" filter="blinds(horizontal)">
                                      <p:cBhvr>
                                        <p:cTn id="7" dur="500"/>
                                        <p:tgtEl>
                                          <p:spTgt spid="717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Содержимое 2"/>
          <p:cNvSpPr>
            <a:spLocks noGrp="1"/>
          </p:cNvSpPr>
          <p:nvPr>
            <p:ph idx="1"/>
          </p:nvPr>
        </p:nvSpPr>
        <p:spPr/>
        <p:txBody>
          <a:bodyPr/>
          <a:lstStyle/>
          <a:p>
            <a:endParaRPr lang="ru-RU"/>
          </a:p>
        </p:txBody>
      </p:sp>
      <p:pic>
        <p:nvPicPr>
          <p:cNvPr id="6146" name="Picture 2" descr="http://snid.in.ua/images/phocagallery/stop_aids/thumbs/phoca_thumb_l_Finding-Vaccine-AIDS.jpg"/>
          <p:cNvPicPr>
            <a:picLocks noChangeAspect="1" noChangeArrowheads="1"/>
          </p:cNvPicPr>
          <p:nvPr/>
        </p:nvPicPr>
        <p:blipFill>
          <a:blip r:embed="rId2"/>
          <a:srcRect/>
          <a:stretch>
            <a:fillRect/>
          </a:stretch>
        </p:blipFill>
        <p:spPr bwMode="auto">
          <a:xfrm>
            <a:off x="0" y="0"/>
            <a:ext cx="9358346" cy="7858148"/>
          </a:xfrm>
          <a:prstGeom prst="rect">
            <a:avLst/>
          </a:prstGeom>
          <a:noFill/>
        </p:spPr>
      </p:pic>
      <p:pic>
        <p:nvPicPr>
          <p:cNvPr id="6147" name="Picture 3"/>
          <p:cNvPicPr>
            <a:picLocks noChangeAspect="1" noChangeArrowheads="1"/>
          </p:cNvPicPr>
          <p:nvPr/>
        </p:nvPicPr>
        <p:blipFill>
          <a:blip r:embed="rId3"/>
          <a:srcRect/>
          <a:stretch>
            <a:fillRect/>
          </a:stretch>
        </p:blipFill>
        <p:spPr bwMode="auto">
          <a:xfrm>
            <a:off x="332375" y="500018"/>
            <a:ext cx="8811625" cy="6357982"/>
          </a:xfrm>
          <a:prstGeom prst="snip2DiagRect">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spTree>
  </p:cSld>
  <p:clrMapOvr>
    <a:masterClrMapping/>
  </p:clrMapOvr>
  <p:transition spd="slow">
    <p:whee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4" fill="hold" nodeType="afterEffect">
                                  <p:stCondLst>
                                    <p:cond delay="0"/>
                                  </p:stCondLst>
                                  <p:childTnLst>
                                    <p:set>
                                      <p:cBhvr>
                                        <p:cTn id="6" dur="1" fill="hold">
                                          <p:stCondLst>
                                            <p:cond delay="0"/>
                                          </p:stCondLst>
                                        </p:cTn>
                                        <p:tgtEl>
                                          <p:spTgt spid="6147"/>
                                        </p:tgtEl>
                                        <p:attrNameLst>
                                          <p:attrName>style.visibility</p:attrName>
                                        </p:attrNameLst>
                                      </p:cBhvr>
                                      <p:to>
                                        <p:strVal val="visible"/>
                                      </p:to>
                                    </p:set>
                                    <p:animEffect transition="in" filter="wheel(4)">
                                      <p:cBhvr>
                                        <p:cTn id="7" dur="5000"/>
                                        <p:tgtEl>
                                          <p:spTgt spid="61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dirty="0"/>
          </a:p>
        </p:txBody>
      </p:sp>
      <p:sp>
        <p:nvSpPr>
          <p:cNvPr id="3" name="Содержимое 2"/>
          <p:cNvSpPr>
            <a:spLocks noGrp="1"/>
          </p:cNvSpPr>
          <p:nvPr>
            <p:ph idx="1"/>
          </p:nvPr>
        </p:nvSpPr>
        <p:spPr/>
        <p:txBody>
          <a:bodyPr/>
          <a:lstStyle/>
          <a:p>
            <a:endParaRPr lang="ru-RU"/>
          </a:p>
        </p:txBody>
      </p:sp>
      <p:pic>
        <p:nvPicPr>
          <p:cNvPr id="5122" name="Picture 2" descr="http://snid.in.ua/images/phocagallery/stop_aids/thumbs/phoca_thumb_l_africa_hiv.jpg"/>
          <p:cNvPicPr>
            <a:picLocks noChangeAspect="1" noChangeArrowheads="1"/>
          </p:cNvPicPr>
          <p:nvPr/>
        </p:nvPicPr>
        <p:blipFill>
          <a:blip r:embed="rId2"/>
          <a:srcRect/>
          <a:stretch>
            <a:fillRect/>
          </a:stretch>
        </p:blipFill>
        <p:spPr bwMode="auto">
          <a:xfrm>
            <a:off x="-785850" y="0"/>
            <a:ext cx="11119637" cy="6858000"/>
          </a:xfrm>
          <a:prstGeom prst="rect">
            <a:avLst/>
          </a:prstGeom>
          <a:noFill/>
        </p:spPr>
      </p:pic>
      <p:pic>
        <p:nvPicPr>
          <p:cNvPr id="5123" name="Picture 3"/>
          <p:cNvPicPr>
            <a:picLocks noChangeAspect="1" noChangeArrowheads="1"/>
          </p:cNvPicPr>
          <p:nvPr/>
        </p:nvPicPr>
        <p:blipFill>
          <a:blip r:embed="rId3"/>
          <a:srcRect/>
          <a:stretch>
            <a:fillRect/>
          </a:stretch>
        </p:blipFill>
        <p:spPr bwMode="auto">
          <a:xfrm>
            <a:off x="-714412" y="500042"/>
            <a:ext cx="6243726" cy="4214842"/>
          </a:xfrm>
          <a:prstGeom prst="rect">
            <a:avLst/>
          </a:prstGeom>
          <a:noFill/>
          <a:ln w="9525">
            <a:noFill/>
            <a:miter lim="800000"/>
            <a:headEnd/>
            <a:tailEnd/>
          </a:ln>
        </p:spPr>
      </p:pic>
      <p:sp>
        <p:nvSpPr>
          <p:cNvPr id="5124" name="Rectangle 4"/>
          <p:cNvSpPr>
            <a:spLocks noChangeArrowheads="1"/>
          </p:cNvSpPr>
          <p:nvPr/>
        </p:nvSpPr>
        <p:spPr bwMode="auto">
          <a:xfrm>
            <a:off x="5072066" y="117693"/>
            <a:ext cx="4071934" cy="6740307"/>
          </a:xfrm>
          <a:prstGeom prst="rect">
            <a:avLst/>
          </a:prstGeom>
          <a:ln>
            <a:headEnd/>
            <a:tailEnd/>
          </a:ln>
        </p:spPr>
        <p:style>
          <a:lnRef idx="1">
            <a:schemeClr val="accent1"/>
          </a:lnRef>
          <a:fillRef idx="2">
            <a:schemeClr val="accent1"/>
          </a:fillRef>
          <a:effectRef idx="1">
            <a:schemeClr val="accent1"/>
          </a:effectRef>
          <a:fontRef idx="minor">
            <a:schemeClr val="dk1"/>
          </a:fontRef>
        </p:style>
        <p:txBody>
          <a:bodyPr vert="horz" wrap="square" lIns="91440" tIns="45720" rIns="91440" bIns="45720" numCol="1" anchor="ctr" anchorCtr="0" compatLnSpc="1">
            <a:prstTxWarp prst="textNoShape">
              <a:avLst/>
            </a:prstTxWarp>
            <a:spAutoFit/>
          </a:bodyPr>
          <a:lstStyle/>
          <a:p>
            <a:pPr marL="0" marR="0" lvl="0" indent="342900" algn="just" defTabSz="914400" rtl="0" eaLnBrk="1" fontAlgn="base" latinLnBrk="0" hangingPunct="1">
              <a:lnSpc>
                <a:spcPct val="100000"/>
              </a:lnSpc>
              <a:spcBef>
                <a:spcPct val="0"/>
              </a:spcBef>
              <a:spcAft>
                <a:spcPct val="0"/>
              </a:spcAft>
              <a:buClrTx/>
              <a:buSzTx/>
              <a:buFontTx/>
              <a:buNone/>
              <a:tabLst/>
            </a:pPr>
            <a:r>
              <a:rPr kumimoji="0" lang="uk-UA" b="0" i="0" u="none" strike="noStrike" cap="none" normalizeH="0" baseline="0" dirty="0" smtClean="0">
                <a:ln>
                  <a:noFill/>
                </a:ln>
                <a:solidFill>
                  <a:srgbClr val="000000"/>
                </a:solidFill>
                <a:effectLst/>
                <a:ea typeface="Calibri" pitchFamily="34" charset="0"/>
                <a:cs typeface="Times New Roman" pitchFamily="18" charset="0"/>
              </a:rPr>
              <a:t>Автори однієї з гіпотез уважають, що попередником ВІЛ був вірус зеленої мавпи, ареал котрої охоплює майже всю екваторіальну Африку. Недавно вчені виявили вірус, близький за своїми властивостями до мавпячого вірусу, але здатний заражати людей. Мавпячий вірус міг потрапити в організм людини, зазнати там ряд мутацій, унаслідок чого виник новий невідомий вірус, а потім і ВІЛ.</a:t>
            </a:r>
            <a:endParaRPr kumimoji="0" lang="ru-RU" b="0" i="0" u="none" strike="noStrike" cap="none" normalizeH="0" baseline="0" dirty="0" smtClean="0">
              <a:ln>
                <a:noFill/>
              </a:ln>
              <a:solidFill>
                <a:schemeClr val="tx1"/>
              </a:solidFill>
              <a:effectLst/>
              <a:cs typeface="Arial" pitchFamily="34" charset="0"/>
            </a:endParaRPr>
          </a:p>
          <a:p>
            <a:pPr marL="0" marR="0" lvl="0" indent="342900" algn="just" defTabSz="914400" rtl="0" eaLnBrk="0" fontAlgn="base" latinLnBrk="0" hangingPunct="0">
              <a:lnSpc>
                <a:spcPct val="100000"/>
              </a:lnSpc>
              <a:spcBef>
                <a:spcPct val="0"/>
              </a:spcBef>
              <a:spcAft>
                <a:spcPct val="0"/>
              </a:spcAft>
              <a:buClrTx/>
              <a:buSzTx/>
              <a:buFontTx/>
              <a:buNone/>
              <a:tabLst/>
            </a:pPr>
            <a:r>
              <a:rPr kumimoji="0" lang="uk-UA" b="0" i="0" u="none" strike="noStrike" cap="none" normalizeH="0" baseline="0" dirty="0" smtClean="0">
                <a:ln>
                  <a:noFill/>
                </a:ln>
                <a:solidFill>
                  <a:srgbClr val="000000"/>
                </a:solidFill>
                <a:effectLst/>
                <a:ea typeface="Calibri" pitchFamily="34" charset="0"/>
                <a:cs typeface="Times New Roman" pitchFamily="18" charset="0"/>
              </a:rPr>
              <a:t>Інша гіпотеза стверджує про те, що ВІЛ є біологічною зброєю, створеною штучним шляхом у військово-дослідницьких лабораторіях. Ця речовина нібито перевірялася в 1977 році. Експерти, котрі заперечують цю ідею, нагадують про те, що дослідження заморожених африканських сироваток крові показали, що вірус мав існувати вже задовго до 1977 року.</a:t>
            </a:r>
            <a:endParaRPr kumimoji="0" lang="ru-RU" b="0" i="0" u="none" strike="noStrike" cap="none" normalizeH="0" baseline="0" dirty="0" smtClean="0">
              <a:ln>
                <a:noFill/>
              </a:ln>
              <a:solidFill>
                <a:schemeClr val="tx1"/>
              </a:solidFill>
              <a:effectLst/>
              <a:cs typeface="Arial" pitchFamily="34" charset="0"/>
            </a:endParaRPr>
          </a:p>
          <a:p>
            <a:pPr marL="0" marR="0" lvl="0" indent="342900" algn="just" defTabSz="914400" rtl="0" eaLnBrk="0" fontAlgn="base" latinLnBrk="0" hangingPunct="0">
              <a:lnSpc>
                <a:spcPct val="100000"/>
              </a:lnSpc>
              <a:spcBef>
                <a:spcPct val="0"/>
              </a:spcBef>
              <a:spcAft>
                <a:spcPct val="0"/>
              </a:spcAft>
              <a:buClrTx/>
              <a:buSzTx/>
              <a:buFontTx/>
              <a:buNone/>
              <a:tabLst/>
            </a:pPr>
            <a:r>
              <a:rPr kumimoji="0" lang="uk-UA" b="0" i="0" u="none" strike="noStrike" cap="none" normalizeH="0" baseline="0" dirty="0" smtClean="0">
                <a:ln>
                  <a:noFill/>
                </a:ln>
                <a:solidFill>
                  <a:srgbClr val="000000"/>
                </a:solidFill>
                <a:effectLst/>
                <a:ea typeface="Calibri" pitchFamily="34" charset="0"/>
                <a:cs typeface="Times New Roman" pitchFamily="18" charset="0"/>
              </a:rPr>
              <a:t>Єдиної гіпотези про походження ВІЛ поки що не існує.</a:t>
            </a:r>
            <a:endParaRPr kumimoji="0" lang="uk-UA" b="0" i="0" u="none" strike="noStrike" cap="none" normalizeH="0" baseline="0" dirty="0" smtClean="0">
              <a:ln>
                <a:noFill/>
              </a:ln>
              <a:solidFill>
                <a:schemeClr val="tx1"/>
              </a:solidFill>
              <a:effectLst/>
              <a:cs typeface="Arial" pitchFamily="34" charset="0"/>
            </a:endParaRPr>
          </a:p>
        </p:txBody>
      </p:sp>
    </p:spTree>
  </p:cSld>
  <p:clrMapOvr>
    <a:masterClrMapping/>
  </p:clrMapOvr>
  <p:transition spd="slow">
    <p:strips/>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xit" presetSubtype="16" fill="hold" nodeType="afterEffect">
                                  <p:stCondLst>
                                    <p:cond delay="0"/>
                                  </p:stCondLst>
                                  <p:childTnLst>
                                    <p:animEffect transition="out" filter="diamond(in)">
                                      <p:cBhvr>
                                        <p:cTn id="6" dur="5000"/>
                                        <p:tgtEl>
                                          <p:spTgt spid="5123"/>
                                        </p:tgtEl>
                                      </p:cBhvr>
                                    </p:animEffect>
                                    <p:set>
                                      <p:cBhvr>
                                        <p:cTn id="7" dur="1" fill="hold">
                                          <p:stCondLst>
                                            <p:cond delay="4999"/>
                                          </p:stCondLst>
                                        </p:cTn>
                                        <p:tgtEl>
                                          <p:spTgt spid="5123"/>
                                        </p:tgtEl>
                                        <p:attrNameLst>
                                          <p:attrName>style.visibility</p:attrName>
                                        </p:attrNameLst>
                                      </p:cBhvr>
                                      <p:to>
                                        <p:strVal val="hidden"/>
                                      </p:to>
                                    </p:set>
                                  </p:childTnLst>
                                </p:cTn>
                              </p:par>
                            </p:childTnLst>
                          </p:cTn>
                        </p:par>
                        <p:par>
                          <p:cTn id="8" fill="hold">
                            <p:stCondLst>
                              <p:cond delay="5000"/>
                            </p:stCondLst>
                            <p:childTnLst>
                              <p:par>
                                <p:cTn id="9" presetID="13" presetClass="entr" presetSubtype="16" fill="hold" grpId="0" nodeType="afterEffect">
                                  <p:stCondLst>
                                    <p:cond delay="0"/>
                                  </p:stCondLst>
                                  <p:childTnLst>
                                    <p:set>
                                      <p:cBhvr>
                                        <p:cTn id="10" dur="1" fill="hold">
                                          <p:stCondLst>
                                            <p:cond delay="0"/>
                                          </p:stCondLst>
                                        </p:cTn>
                                        <p:tgtEl>
                                          <p:spTgt spid="5124"/>
                                        </p:tgtEl>
                                        <p:attrNameLst>
                                          <p:attrName>style.visibility</p:attrName>
                                        </p:attrNameLst>
                                      </p:cBhvr>
                                      <p:to>
                                        <p:strVal val="visible"/>
                                      </p:to>
                                    </p:set>
                                    <p:animEffect transition="in" filter="plus(in)">
                                      <p:cBhvr>
                                        <p:cTn id="11" dur="2000"/>
                                        <p:tgtEl>
                                          <p:spTgt spid="51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4"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Содержимое 2"/>
          <p:cNvSpPr>
            <a:spLocks noGrp="1"/>
          </p:cNvSpPr>
          <p:nvPr>
            <p:ph idx="1"/>
          </p:nvPr>
        </p:nvSpPr>
        <p:spPr/>
        <p:txBody>
          <a:bodyPr/>
          <a:lstStyle/>
          <a:p>
            <a:endParaRPr lang="ru-RU"/>
          </a:p>
        </p:txBody>
      </p:sp>
      <p:pic>
        <p:nvPicPr>
          <p:cNvPr id="4098" name="Picture 2" descr="http://snid.in.ua/images/phocagallery/stop_aids/thumbs/phoca_thumb_l_1199487800ns47kU.jpg"/>
          <p:cNvPicPr>
            <a:picLocks noChangeAspect="1" noChangeArrowheads="1"/>
          </p:cNvPicPr>
          <p:nvPr/>
        </p:nvPicPr>
        <p:blipFill>
          <a:blip r:embed="rId2"/>
          <a:srcRect/>
          <a:stretch>
            <a:fillRect/>
          </a:stretch>
        </p:blipFill>
        <p:spPr bwMode="auto">
          <a:xfrm>
            <a:off x="0" y="0"/>
            <a:ext cx="9144000" cy="8001024"/>
          </a:xfrm>
          <a:prstGeom prst="rect">
            <a:avLst/>
          </a:prstGeom>
          <a:noFill/>
        </p:spPr>
      </p:pic>
      <p:pic>
        <p:nvPicPr>
          <p:cNvPr id="4099" name="Picture 3"/>
          <p:cNvPicPr>
            <a:picLocks noChangeAspect="1" noChangeArrowheads="1"/>
          </p:cNvPicPr>
          <p:nvPr/>
        </p:nvPicPr>
        <p:blipFill>
          <a:blip r:embed="rId3"/>
          <a:srcRect/>
          <a:stretch>
            <a:fillRect/>
          </a:stretch>
        </p:blipFill>
        <p:spPr bwMode="auto">
          <a:xfrm>
            <a:off x="100434" y="214290"/>
            <a:ext cx="9043566" cy="6929486"/>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spTree>
  </p:cSld>
  <p:clrMapOvr>
    <a:masterClrMapping/>
  </p:clrMapOvr>
  <p:transition spd="slow">
    <p:circl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3" presetClass="entr" presetSubtype="16" fill="hold" nodeType="afterEffect">
                                  <p:stCondLst>
                                    <p:cond delay="0"/>
                                  </p:stCondLst>
                                  <p:childTnLst>
                                    <p:set>
                                      <p:cBhvr>
                                        <p:cTn id="6" dur="1" fill="hold">
                                          <p:stCondLst>
                                            <p:cond delay="0"/>
                                          </p:stCondLst>
                                        </p:cTn>
                                        <p:tgtEl>
                                          <p:spTgt spid="4099"/>
                                        </p:tgtEl>
                                        <p:attrNameLst>
                                          <p:attrName>style.visibility</p:attrName>
                                        </p:attrNameLst>
                                      </p:cBhvr>
                                      <p:to>
                                        <p:strVal val="visible"/>
                                      </p:to>
                                    </p:set>
                                    <p:animEffect transition="in" filter="plus(in)">
                                      <p:cBhvr>
                                        <p:cTn id="7" dur="2000"/>
                                        <p:tgtEl>
                                          <p:spTgt spid="409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2" descr="http://snid.in.ua/images/phocagallery/stop_aids/thumbs/phoca_thumb_l_639696_3.jpg"/>
          <p:cNvPicPr>
            <a:picLocks noChangeAspect="1" noChangeArrowheads="1"/>
          </p:cNvPicPr>
          <p:nvPr/>
        </p:nvPicPr>
        <p:blipFill>
          <a:blip r:embed="rId2"/>
          <a:srcRect/>
          <a:stretch>
            <a:fillRect/>
          </a:stretch>
        </p:blipFill>
        <p:spPr bwMode="auto">
          <a:xfrm>
            <a:off x="0" y="-357214"/>
            <a:ext cx="9376234" cy="7500990"/>
          </a:xfrm>
          <a:prstGeom prst="rect">
            <a:avLst/>
          </a:prstGeom>
          <a:noFill/>
        </p:spPr>
      </p:pic>
      <p:sp>
        <p:nvSpPr>
          <p:cNvPr id="2" name="Заголовок 1"/>
          <p:cNvSpPr>
            <a:spLocks noGrp="1"/>
          </p:cNvSpPr>
          <p:nvPr>
            <p:ph type="title"/>
          </p:nvPr>
        </p:nvSpPr>
        <p:spPr/>
        <p:txBody>
          <a:bodyPr/>
          <a:lstStyle/>
          <a:p>
            <a:endParaRPr lang="ru-RU"/>
          </a:p>
        </p:txBody>
      </p:sp>
      <p:sp>
        <p:nvSpPr>
          <p:cNvPr id="3" name="Содержимое 2"/>
          <p:cNvSpPr>
            <a:spLocks noGrp="1"/>
          </p:cNvSpPr>
          <p:nvPr>
            <p:ph idx="1"/>
          </p:nvPr>
        </p:nvSpPr>
        <p:spPr/>
        <p:style>
          <a:lnRef idx="1">
            <a:schemeClr val="accent2"/>
          </a:lnRef>
          <a:fillRef idx="2">
            <a:schemeClr val="accent2"/>
          </a:fillRef>
          <a:effectRef idx="1">
            <a:schemeClr val="accent2"/>
          </a:effectRef>
          <a:fontRef idx="minor">
            <a:schemeClr val="dk1"/>
          </a:fontRef>
        </p:style>
        <p:txBody>
          <a:bodyPr>
            <a:normAutofit fontScale="62500" lnSpcReduction="20000"/>
          </a:bodyPr>
          <a:lstStyle/>
          <a:p>
            <a:r>
              <a:rPr lang="uk-UA" dirty="0"/>
              <a:t>При потраплянні в організм людини ВІЛ відбувається взаємодія вірусу з чутливою клітиною. Вірус прилипає до клітини. Після цього він проникає в чутливу клітину й скидає оболонку. З одного боку, клітина стає носієм вірусу й може передавати його дочірнім клітинам при діленні, а з іншого, – на неї чекає загибель.</a:t>
            </a:r>
            <a:endParaRPr lang="ru-RU" dirty="0"/>
          </a:p>
          <a:p>
            <a:r>
              <a:rPr lang="uk-UA" dirty="0"/>
              <a:t>Потрапивши тим чи іншим шляхом у кров, ВІЛ вибірково вражає Т-лімфоцити зараженої людини. ВІЛ завдає удару по самісінькому центру імунної оборони, що майже позбавляє людину організаційної та </a:t>
            </a:r>
            <a:r>
              <a:rPr lang="uk-UA" dirty="0" err="1"/>
              <a:t>стимулювальної</a:t>
            </a:r>
            <a:r>
              <a:rPr lang="uk-UA" dirty="0"/>
              <a:t> діяльності лімфоцитів щодо захисної реакції організму. При масовому руйнуванні Т-лімфоцитів у хворого розвивається клінічно виражений імунний дефіцит, який проявляється у вигляді різних інфекцій, що виникають у хворого в результаті втрати ним можливості чинити опір будь-яким інфекційним агентам. Окрім Т-лімфоцитів, ВІЛ вражає й деякі інші </a:t>
            </a:r>
            <a:r>
              <a:rPr lang="uk-UA" dirty="0" err="1"/>
              <a:t>лімфоїдні</a:t>
            </a:r>
            <a:r>
              <a:rPr lang="uk-UA" dirty="0"/>
              <a:t> клітини (</a:t>
            </a:r>
            <a:r>
              <a:rPr lang="uk-UA" dirty="0" err="1"/>
              <a:t>клітини</a:t>
            </a:r>
            <a:r>
              <a:rPr lang="uk-UA" dirty="0"/>
              <a:t> лімфатичних вузлів, а також клітини нервової системи).</a:t>
            </a:r>
            <a:endParaRPr lang="ru-RU" dirty="0"/>
          </a:p>
          <a:p>
            <a:r>
              <a:rPr lang="uk-UA" b="1" i="1" dirty="0"/>
              <a:t> </a:t>
            </a:r>
            <a:endParaRPr lang="ru-RU" dirty="0"/>
          </a:p>
          <a:p>
            <a:endParaRPr lang="ru-RU" dirty="0"/>
          </a:p>
        </p:txBody>
      </p:sp>
    </p:spTree>
  </p:cSld>
  <p:clrMapOvr>
    <a:masterClrMapping/>
  </p:clrMapOvr>
  <p:transition spd="slow">
    <p:newsfla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0" presetClass="entr" presetSubtype="0" decel="100000" fill="hold" grpId="0" nodeType="afterEffect">
                                  <p:stCondLst>
                                    <p:cond delay="0"/>
                                  </p:stCondLst>
                                  <p:childTnLst>
                                    <p:set>
                                      <p:cBhvr>
                                        <p:cTn id="6" dur="1" fill="hold">
                                          <p:stCondLst>
                                            <p:cond delay="0"/>
                                          </p:stCondLst>
                                        </p:cTn>
                                        <p:tgtEl>
                                          <p:spTgt spid="3">
                                            <p:bg/>
                                          </p:spTgt>
                                        </p:tgtEl>
                                        <p:attrNameLst>
                                          <p:attrName>style.visibility</p:attrName>
                                        </p:attrNameLst>
                                      </p:cBhvr>
                                      <p:to>
                                        <p:strVal val="visible"/>
                                      </p:to>
                                    </p:set>
                                    <p:anim calcmode="lin" valueType="num">
                                      <p:cBhvr>
                                        <p:cTn id="7" dur="5000" fill="hold"/>
                                        <p:tgtEl>
                                          <p:spTgt spid="3">
                                            <p:bg/>
                                          </p:spTgt>
                                        </p:tgtEl>
                                        <p:attrNameLst>
                                          <p:attrName>ppt_w</p:attrName>
                                        </p:attrNameLst>
                                      </p:cBhvr>
                                      <p:tavLst>
                                        <p:tav tm="0">
                                          <p:val>
                                            <p:strVal val="#ppt_w+.3"/>
                                          </p:val>
                                        </p:tav>
                                        <p:tav tm="100000">
                                          <p:val>
                                            <p:strVal val="#ppt_w"/>
                                          </p:val>
                                        </p:tav>
                                      </p:tavLst>
                                    </p:anim>
                                    <p:anim calcmode="lin" valueType="num">
                                      <p:cBhvr>
                                        <p:cTn id="8" dur="5000" fill="hold"/>
                                        <p:tgtEl>
                                          <p:spTgt spid="3">
                                            <p:bg/>
                                          </p:spTgt>
                                        </p:tgtEl>
                                        <p:attrNameLst>
                                          <p:attrName>ppt_h</p:attrName>
                                        </p:attrNameLst>
                                      </p:cBhvr>
                                      <p:tavLst>
                                        <p:tav tm="0">
                                          <p:val>
                                            <p:strVal val="#ppt_h"/>
                                          </p:val>
                                        </p:tav>
                                        <p:tav tm="100000">
                                          <p:val>
                                            <p:strVal val="#ppt_h"/>
                                          </p:val>
                                        </p:tav>
                                      </p:tavLst>
                                    </p:anim>
                                    <p:animEffect transition="in" filter="fade">
                                      <p:cBhvr>
                                        <p:cTn id="9" dur="5000"/>
                                        <p:tgtEl>
                                          <p:spTgt spid="3">
                                            <p:bg/>
                                          </p:spTgt>
                                        </p:tgtEl>
                                      </p:cBhvr>
                                    </p:animEffect>
                                  </p:childTnLst>
                                </p:cTn>
                              </p:par>
                            </p:childTnLst>
                          </p:cTn>
                        </p:par>
                        <p:par>
                          <p:cTn id="10" fill="hold">
                            <p:stCondLst>
                              <p:cond delay="5000"/>
                            </p:stCondLst>
                            <p:childTnLst>
                              <p:par>
                                <p:cTn id="11" presetID="50" presetClass="entr" presetSubtype="0" decel="100000" fill="hold" grpId="0" nodeType="after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p:cTn id="13" dur="5000" fill="hold"/>
                                        <p:tgtEl>
                                          <p:spTgt spid="3">
                                            <p:txEl>
                                              <p:pRg st="0" end="0"/>
                                            </p:txEl>
                                          </p:spTgt>
                                        </p:tgtEl>
                                        <p:attrNameLst>
                                          <p:attrName>ppt_w</p:attrName>
                                        </p:attrNameLst>
                                      </p:cBhvr>
                                      <p:tavLst>
                                        <p:tav tm="0">
                                          <p:val>
                                            <p:strVal val="#ppt_w+.3"/>
                                          </p:val>
                                        </p:tav>
                                        <p:tav tm="100000">
                                          <p:val>
                                            <p:strVal val="#ppt_w"/>
                                          </p:val>
                                        </p:tav>
                                      </p:tavLst>
                                    </p:anim>
                                    <p:anim calcmode="lin" valueType="num">
                                      <p:cBhvr>
                                        <p:cTn id="14" dur="5000" fill="hold"/>
                                        <p:tgtEl>
                                          <p:spTgt spid="3">
                                            <p:txEl>
                                              <p:pRg st="0" end="0"/>
                                            </p:txEl>
                                          </p:spTgt>
                                        </p:tgtEl>
                                        <p:attrNameLst>
                                          <p:attrName>ppt_h</p:attrName>
                                        </p:attrNameLst>
                                      </p:cBhvr>
                                      <p:tavLst>
                                        <p:tav tm="0">
                                          <p:val>
                                            <p:strVal val="#ppt_h"/>
                                          </p:val>
                                        </p:tav>
                                        <p:tav tm="100000">
                                          <p:val>
                                            <p:strVal val="#ppt_h"/>
                                          </p:val>
                                        </p:tav>
                                      </p:tavLst>
                                    </p:anim>
                                    <p:animEffect transition="in" filter="fade">
                                      <p:cBhvr>
                                        <p:cTn id="15" dur="5000"/>
                                        <p:tgtEl>
                                          <p:spTgt spid="3">
                                            <p:txEl>
                                              <p:pRg st="0" end="0"/>
                                            </p:txEl>
                                          </p:spTgt>
                                        </p:tgtEl>
                                      </p:cBhvr>
                                    </p:animEffect>
                                  </p:childTnLst>
                                </p:cTn>
                              </p:par>
                            </p:childTnLst>
                          </p:cTn>
                        </p:par>
                        <p:par>
                          <p:cTn id="16" fill="hold">
                            <p:stCondLst>
                              <p:cond delay="10000"/>
                            </p:stCondLst>
                            <p:childTnLst>
                              <p:par>
                                <p:cTn id="17" presetID="50" presetClass="entr" presetSubtype="0" decel="100000" fill="hold" grpId="0" nodeType="after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 calcmode="lin" valueType="num">
                                      <p:cBhvr>
                                        <p:cTn id="19" dur="5000" fill="hold"/>
                                        <p:tgtEl>
                                          <p:spTgt spid="3">
                                            <p:txEl>
                                              <p:pRg st="1" end="1"/>
                                            </p:txEl>
                                          </p:spTgt>
                                        </p:tgtEl>
                                        <p:attrNameLst>
                                          <p:attrName>ppt_w</p:attrName>
                                        </p:attrNameLst>
                                      </p:cBhvr>
                                      <p:tavLst>
                                        <p:tav tm="0">
                                          <p:val>
                                            <p:strVal val="#ppt_w+.3"/>
                                          </p:val>
                                        </p:tav>
                                        <p:tav tm="100000">
                                          <p:val>
                                            <p:strVal val="#ppt_w"/>
                                          </p:val>
                                        </p:tav>
                                      </p:tavLst>
                                    </p:anim>
                                    <p:anim calcmode="lin" valueType="num">
                                      <p:cBhvr>
                                        <p:cTn id="20" dur="5000" fill="hold"/>
                                        <p:tgtEl>
                                          <p:spTgt spid="3">
                                            <p:txEl>
                                              <p:pRg st="1" end="1"/>
                                            </p:txEl>
                                          </p:spTgt>
                                        </p:tgtEl>
                                        <p:attrNameLst>
                                          <p:attrName>ppt_h</p:attrName>
                                        </p:attrNameLst>
                                      </p:cBhvr>
                                      <p:tavLst>
                                        <p:tav tm="0">
                                          <p:val>
                                            <p:strVal val="#ppt_h"/>
                                          </p:val>
                                        </p:tav>
                                        <p:tav tm="100000">
                                          <p:val>
                                            <p:strVal val="#ppt_h"/>
                                          </p:val>
                                        </p:tav>
                                      </p:tavLst>
                                    </p:anim>
                                    <p:animEffect transition="in" filter="fade">
                                      <p:cBhvr>
                                        <p:cTn id="21" dur="5000"/>
                                        <p:tgtEl>
                                          <p:spTgt spid="3">
                                            <p:txEl>
                                              <p:pRg st="1" end="1"/>
                                            </p:txEl>
                                          </p:spTgt>
                                        </p:tgtEl>
                                      </p:cBhvr>
                                    </p:animEffect>
                                  </p:childTnLst>
                                </p:cTn>
                              </p:par>
                            </p:childTnLst>
                          </p:cTn>
                        </p:par>
                        <p:par>
                          <p:cTn id="22" fill="hold">
                            <p:stCondLst>
                              <p:cond delay="15000"/>
                            </p:stCondLst>
                            <p:childTnLst>
                              <p:par>
                                <p:cTn id="23" presetID="50" presetClass="entr" presetSubtype="0" decel="100000" fill="hold" grpId="0" nodeType="afterEffect">
                                  <p:stCondLst>
                                    <p:cond delay="0"/>
                                  </p:stCondLst>
                                  <p:childTnLst>
                                    <p:set>
                                      <p:cBhvr>
                                        <p:cTn id="24" dur="1" fill="hold">
                                          <p:stCondLst>
                                            <p:cond delay="0"/>
                                          </p:stCondLst>
                                        </p:cTn>
                                        <p:tgtEl>
                                          <p:spTgt spid="3">
                                            <p:txEl>
                                              <p:pRg st="2" end="2"/>
                                            </p:txEl>
                                          </p:spTgt>
                                        </p:tgtEl>
                                        <p:attrNameLst>
                                          <p:attrName>style.visibility</p:attrName>
                                        </p:attrNameLst>
                                      </p:cBhvr>
                                      <p:to>
                                        <p:strVal val="visible"/>
                                      </p:to>
                                    </p:set>
                                    <p:anim calcmode="lin" valueType="num">
                                      <p:cBhvr>
                                        <p:cTn id="25" dur="5000" fill="hold"/>
                                        <p:tgtEl>
                                          <p:spTgt spid="3">
                                            <p:txEl>
                                              <p:pRg st="2" end="2"/>
                                            </p:txEl>
                                          </p:spTgt>
                                        </p:tgtEl>
                                        <p:attrNameLst>
                                          <p:attrName>ppt_w</p:attrName>
                                        </p:attrNameLst>
                                      </p:cBhvr>
                                      <p:tavLst>
                                        <p:tav tm="0">
                                          <p:val>
                                            <p:strVal val="#ppt_w+.3"/>
                                          </p:val>
                                        </p:tav>
                                        <p:tav tm="100000">
                                          <p:val>
                                            <p:strVal val="#ppt_w"/>
                                          </p:val>
                                        </p:tav>
                                      </p:tavLst>
                                    </p:anim>
                                    <p:anim calcmode="lin" valueType="num">
                                      <p:cBhvr>
                                        <p:cTn id="26" dur="5000" fill="hold"/>
                                        <p:tgtEl>
                                          <p:spTgt spid="3">
                                            <p:txEl>
                                              <p:pRg st="2" end="2"/>
                                            </p:txEl>
                                          </p:spTgt>
                                        </p:tgtEl>
                                        <p:attrNameLst>
                                          <p:attrName>ppt_h</p:attrName>
                                        </p:attrNameLst>
                                      </p:cBhvr>
                                      <p:tavLst>
                                        <p:tav tm="0">
                                          <p:val>
                                            <p:strVal val="#ppt_h"/>
                                          </p:val>
                                        </p:tav>
                                        <p:tav tm="100000">
                                          <p:val>
                                            <p:strVal val="#ppt_h"/>
                                          </p:val>
                                        </p:tav>
                                      </p:tavLst>
                                    </p:anim>
                                    <p:animEffect transition="in" filter="fade">
                                      <p:cBhvr>
                                        <p:cTn id="27" dur="50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Содержимое 2"/>
          <p:cNvSpPr>
            <a:spLocks noGrp="1"/>
          </p:cNvSpPr>
          <p:nvPr>
            <p:ph idx="1"/>
          </p:nvPr>
        </p:nvSpPr>
        <p:spPr/>
        <p:txBody>
          <a:bodyPr/>
          <a:lstStyle/>
          <a:p>
            <a:endParaRPr lang="ru-RU"/>
          </a:p>
        </p:txBody>
      </p:sp>
      <p:pic>
        <p:nvPicPr>
          <p:cNvPr id="19458" name="Picture 2" descr="http://www.pokrov.lviv.ua/wp-content/uploads/2010/08/aids.jpg"/>
          <p:cNvPicPr>
            <a:picLocks noChangeAspect="1" noChangeArrowheads="1"/>
          </p:cNvPicPr>
          <p:nvPr/>
        </p:nvPicPr>
        <p:blipFill>
          <a:blip r:embed="rId2"/>
          <a:srcRect/>
          <a:stretch>
            <a:fillRect/>
          </a:stretch>
        </p:blipFill>
        <p:spPr bwMode="auto">
          <a:xfrm>
            <a:off x="-1" y="0"/>
            <a:ext cx="8945215" cy="6858000"/>
          </a:xfrm>
          <a:prstGeom prst="rect">
            <a:avLst/>
          </a:prstGeom>
          <a:noFill/>
        </p:spPr>
      </p:pic>
      <p:pic>
        <p:nvPicPr>
          <p:cNvPr id="19459" name="Picture 3"/>
          <p:cNvPicPr>
            <a:picLocks noChangeAspect="1" noChangeArrowheads="1"/>
          </p:cNvPicPr>
          <p:nvPr/>
        </p:nvPicPr>
        <p:blipFill>
          <a:blip r:embed="rId3"/>
          <a:srcRect/>
          <a:stretch>
            <a:fillRect/>
          </a:stretch>
        </p:blipFill>
        <p:spPr bwMode="auto">
          <a:xfrm>
            <a:off x="357158" y="214290"/>
            <a:ext cx="8207546" cy="6357958"/>
          </a:xfrm>
          <a:prstGeom prst="rect">
            <a:avLst/>
          </a:prstGeom>
          <a:noFill/>
          <a:ln w="9525">
            <a:noFill/>
            <a:miter lim="800000"/>
            <a:headEnd/>
            <a:tailEnd/>
          </a:ln>
        </p:spPr>
      </p:pic>
    </p:spTree>
  </p:cSld>
  <p:clrMapOvr>
    <a:masterClrMapping/>
  </p:clrMapOvr>
  <p:transition spd="slow">
    <p:cover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afterEffect">
                                  <p:stCondLst>
                                    <p:cond delay="0"/>
                                  </p:stCondLst>
                                  <p:childTnLst>
                                    <p:set>
                                      <p:cBhvr>
                                        <p:cTn id="6" dur="1" fill="hold">
                                          <p:stCondLst>
                                            <p:cond delay="0"/>
                                          </p:stCondLst>
                                        </p:cTn>
                                        <p:tgtEl>
                                          <p:spTgt spid="19459"/>
                                        </p:tgtEl>
                                        <p:attrNameLst>
                                          <p:attrName>style.visibility</p:attrName>
                                        </p:attrNameLst>
                                      </p:cBhvr>
                                      <p:to>
                                        <p:strVal val="visible"/>
                                      </p:to>
                                    </p:set>
                                    <p:animEffect transition="in" filter="blinds(horizontal)">
                                      <p:cBhvr>
                                        <p:cTn id="7" dur="5000"/>
                                        <p:tgtEl>
                                          <p:spTgt spid="1945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Содержимое 2"/>
          <p:cNvSpPr>
            <a:spLocks noGrp="1"/>
          </p:cNvSpPr>
          <p:nvPr>
            <p:ph idx="1"/>
          </p:nvPr>
        </p:nvSpPr>
        <p:spPr/>
        <p:txBody>
          <a:bodyPr/>
          <a:lstStyle/>
          <a:p>
            <a:endParaRPr lang="ru-RU"/>
          </a:p>
        </p:txBody>
      </p:sp>
      <p:pic>
        <p:nvPicPr>
          <p:cNvPr id="22530" name="Picture 2" descr="http://ucab.org.ua/sites/default/files/upload/achievements-pic2.jpg"/>
          <p:cNvPicPr>
            <a:picLocks noChangeAspect="1" noChangeArrowheads="1"/>
          </p:cNvPicPr>
          <p:nvPr/>
        </p:nvPicPr>
        <p:blipFill>
          <a:blip r:embed="rId2"/>
          <a:srcRect/>
          <a:stretch>
            <a:fillRect/>
          </a:stretch>
        </p:blipFill>
        <p:spPr bwMode="auto">
          <a:xfrm>
            <a:off x="0" y="0"/>
            <a:ext cx="10190598" cy="6858000"/>
          </a:xfrm>
          <a:prstGeom prst="rect">
            <a:avLst/>
          </a:prstGeom>
          <a:noFill/>
        </p:spPr>
      </p:pic>
      <p:sp>
        <p:nvSpPr>
          <p:cNvPr id="7" name="Прямоугольник 6"/>
          <p:cNvSpPr/>
          <p:nvPr/>
        </p:nvSpPr>
        <p:spPr>
          <a:xfrm>
            <a:off x="1482928" y="285728"/>
            <a:ext cx="7661072" cy="923330"/>
          </a:xfrm>
          <a:prstGeom prst="rect">
            <a:avLst/>
          </a:prstGeom>
          <a:noFill/>
        </p:spPr>
        <p:txBody>
          <a:bodyPr wrap="none" lIns="91440" tIns="45720" rIns="91440" bIns="45720">
            <a:spAutoFit/>
          </a:bodyPr>
          <a:lstStyle/>
          <a:p>
            <a:pPr algn="ctr"/>
            <a:r>
              <a:rPr lang="uk-UA" sz="5400" b="1" i="1" cap="none" spc="0" dirty="0">
                <a:ln w="18000">
                  <a:solidFill>
                    <a:schemeClr val="accent2">
                      <a:satMod val="140000"/>
                    </a:schemeClr>
                  </a:solidFill>
                  <a:prstDash val="solid"/>
                  <a:miter lim="800000"/>
                </a:ln>
                <a:noFill/>
                <a:effectLst>
                  <a:glow rad="139700">
                    <a:schemeClr val="accent2">
                      <a:satMod val="175000"/>
                      <a:alpha val="40000"/>
                    </a:schemeClr>
                  </a:glow>
                  <a:outerShdw blurRad="25500" dist="23000" dir="7020000" algn="tl">
                    <a:srgbClr val="000000">
                      <a:alpha val="50000"/>
                    </a:srgbClr>
                  </a:outerShdw>
                </a:effectLst>
              </a:rPr>
              <a:t>Методи захисту від ВІЛ</a:t>
            </a:r>
            <a:endParaRPr lang="ru-RU" sz="5400" b="1" cap="none" spc="0" dirty="0">
              <a:ln w="18000">
                <a:solidFill>
                  <a:schemeClr val="accent2">
                    <a:satMod val="140000"/>
                  </a:schemeClr>
                </a:solidFill>
                <a:prstDash val="solid"/>
                <a:miter lim="800000"/>
              </a:ln>
              <a:noFill/>
              <a:effectLst>
                <a:glow rad="139700">
                  <a:schemeClr val="accent2">
                    <a:satMod val="175000"/>
                    <a:alpha val="40000"/>
                  </a:schemeClr>
                </a:glow>
                <a:outerShdw blurRad="25500" dist="23000" dir="7020000" algn="tl">
                  <a:srgbClr val="000000">
                    <a:alpha val="50000"/>
                  </a:srgbClr>
                </a:outerShdw>
              </a:effectLst>
            </a:endParaRPr>
          </a:p>
        </p:txBody>
      </p:sp>
      <p:sp>
        <p:nvSpPr>
          <p:cNvPr id="22531" name="Rectangle 3"/>
          <p:cNvSpPr>
            <a:spLocks noChangeArrowheads="1"/>
          </p:cNvSpPr>
          <p:nvPr/>
        </p:nvSpPr>
        <p:spPr bwMode="auto">
          <a:xfrm>
            <a:off x="1428728" y="1357298"/>
            <a:ext cx="7429488" cy="5016758"/>
          </a:xfrm>
          <a:prstGeom prst="rect">
            <a:avLst/>
          </a:prstGeom>
          <a:ln>
            <a:headEnd/>
            <a:tailEnd/>
          </a:ln>
        </p:spPr>
        <p:style>
          <a:lnRef idx="1">
            <a:schemeClr val="accent5"/>
          </a:lnRef>
          <a:fillRef idx="2">
            <a:schemeClr val="accent5"/>
          </a:fillRef>
          <a:effectRef idx="1">
            <a:schemeClr val="accent5"/>
          </a:effectRef>
          <a:fontRef idx="minor">
            <a:schemeClr val="dk1"/>
          </a:fontRef>
        </p:style>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uk-UA" sz="2000" b="0" i="0" u="none" strike="noStrike" cap="none" normalizeH="0" baseline="0" dirty="0" smtClean="0">
                <a:ln>
                  <a:noFill/>
                </a:ln>
                <a:solidFill>
                  <a:srgbClr val="000000"/>
                </a:solidFill>
                <a:effectLst/>
                <a:latin typeface="Times New Roman" pitchFamily="18" charset="0"/>
                <a:ea typeface="Calibri" pitchFamily="34" charset="0"/>
                <a:cs typeface="Times New Roman" pitchFamily="18" charset="0"/>
              </a:rPr>
              <a:t>Профілактика </a:t>
            </a:r>
            <a:r>
              <a:rPr kumimoji="0" lang="uk-UA" sz="2000" b="0" i="0" u="none" strike="noStrike" cap="none" normalizeH="0" baseline="0" dirty="0" err="1" smtClean="0">
                <a:ln>
                  <a:noFill/>
                </a:ln>
                <a:solidFill>
                  <a:srgbClr val="000000"/>
                </a:solidFill>
                <a:effectLst/>
                <a:latin typeface="Times New Roman" pitchFamily="18" charset="0"/>
                <a:ea typeface="Calibri" pitchFamily="34" charset="0"/>
                <a:cs typeface="Times New Roman" pitchFamily="18" charset="0"/>
              </a:rPr>
              <a:t>СНІДу</a:t>
            </a:r>
            <a:r>
              <a:rPr kumimoji="0" lang="uk-UA" sz="2000" b="0" i="0" u="none" strike="noStrike" cap="none" normalizeH="0" baseline="0" dirty="0" smtClean="0">
                <a:ln>
                  <a:noFill/>
                </a:ln>
                <a:solidFill>
                  <a:srgbClr val="000000"/>
                </a:solidFill>
                <a:effectLst/>
                <a:latin typeface="Times New Roman" pitchFamily="18" charset="0"/>
                <a:ea typeface="Calibri" pitchFamily="34" charset="0"/>
                <a:cs typeface="Times New Roman" pitchFamily="18" charset="0"/>
              </a:rPr>
              <a:t> тісно пов’язана зі здоровим способом життя. Здоровий спосіб життя різко знижує ризик зараження ВІЛ. Якщо людина усвідомлює важливість своїх рішень , пов’язаних зі збереженням здоров’я, розуміє шляхи передачі вірусу, небезпеку </a:t>
            </a:r>
            <a:r>
              <a:rPr kumimoji="0" lang="uk-UA" sz="2000" b="0" i="0" u="none" strike="noStrike" cap="none" normalizeH="0" baseline="0" dirty="0" err="1" smtClean="0">
                <a:ln>
                  <a:noFill/>
                </a:ln>
                <a:solidFill>
                  <a:srgbClr val="000000"/>
                </a:solidFill>
                <a:effectLst/>
                <a:latin typeface="Times New Roman" pitchFamily="18" charset="0"/>
                <a:ea typeface="Calibri" pitchFamily="34" charset="0"/>
                <a:cs typeface="Times New Roman" pitchFamily="18" charset="0"/>
              </a:rPr>
              <a:t>СНІДу</a:t>
            </a:r>
            <a:r>
              <a:rPr kumimoji="0" lang="uk-UA" sz="2000" b="0" i="0" u="none" strike="noStrike" cap="none" normalizeH="0" baseline="0" dirty="0" smtClean="0">
                <a:ln>
                  <a:noFill/>
                </a:ln>
                <a:solidFill>
                  <a:srgbClr val="000000"/>
                </a:solidFill>
                <a:effectLst/>
                <a:latin typeface="Times New Roman" pitchFamily="18" charset="0"/>
                <a:ea typeface="Calibri" pitchFamily="34" charset="0"/>
                <a:cs typeface="Times New Roman" pitchFamily="18" charset="0"/>
              </a:rPr>
              <a:t>, його фактично невиліковність, то вона зможе уникнути небезпечних ситуацій. Відсутність інформації, невміння захищати власний інтерес призводить до ризикованої поведінки, інфікування ВІЛ. До груп ризику належать люди, які вживають наркотики, ведуть безладне статеве життя, порушують норми моралі. У небезпечному становищі опиняються й необізнані підлітки. </a:t>
            </a:r>
            <a:endParaRPr kumimoji="0" lang="ru-RU" sz="20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uk-UA" sz="2000" b="0" i="0" u="none" strike="noStrike" cap="none" normalizeH="0" baseline="0" dirty="0" smtClean="0">
                <a:ln>
                  <a:noFill/>
                </a:ln>
                <a:solidFill>
                  <a:srgbClr val="000000"/>
                </a:solidFill>
                <a:effectLst/>
                <a:latin typeface="Times New Roman" pitchFamily="18" charset="0"/>
                <a:ea typeface="Calibri" pitchFamily="34" charset="0"/>
                <a:cs typeface="Times New Roman" pitchFamily="18" charset="0"/>
              </a:rPr>
              <a:t>Особистим захистом від ВІЛ є:</a:t>
            </a:r>
            <a:endParaRPr kumimoji="0" lang="ru-RU" sz="20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uk-UA" sz="2000" b="0" i="0" u="none" strike="noStrike" cap="none" normalizeH="0" baseline="0" dirty="0" smtClean="0">
                <a:ln>
                  <a:noFill/>
                </a:ln>
                <a:solidFill>
                  <a:srgbClr val="000000"/>
                </a:solidFill>
                <a:effectLst/>
                <a:latin typeface="Times New Roman" pitchFamily="18" charset="0"/>
                <a:ea typeface="Calibri" pitchFamily="34" charset="0"/>
                <a:cs typeface="Times New Roman" pitchFamily="18" charset="0"/>
              </a:rPr>
              <a:t>- наявність моральності й відсутність ранніх статевих зв’язків;</a:t>
            </a:r>
            <a:endParaRPr kumimoji="0" lang="ru-RU" sz="20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uk-UA" sz="2000" b="0" i="0" u="none" strike="noStrike" cap="none" normalizeH="0" baseline="0" dirty="0" smtClean="0">
                <a:ln>
                  <a:noFill/>
                </a:ln>
                <a:solidFill>
                  <a:srgbClr val="000000"/>
                </a:solidFill>
                <a:effectLst/>
                <a:latin typeface="Times New Roman" pitchFamily="18" charset="0"/>
                <a:ea typeface="Calibri" pitchFamily="34" charset="0"/>
                <a:cs typeface="Times New Roman" pitchFamily="18" charset="0"/>
              </a:rPr>
              <a:t>- відмова від наркотиків;</a:t>
            </a:r>
            <a:endParaRPr kumimoji="0" lang="ru-RU" sz="20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uk-UA" sz="2000" b="0" i="0" u="none" strike="noStrike" cap="none" normalizeH="0" baseline="0" dirty="0" smtClean="0">
                <a:ln>
                  <a:noFill/>
                </a:ln>
                <a:solidFill>
                  <a:srgbClr val="000000"/>
                </a:solidFill>
                <a:effectLst/>
                <a:latin typeface="Times New Roman" pitchFamily="18" charset="0"/>
                <a:ea typeface="Calibri" pitchFamily="34" charset="0"/>
                <a:cs typeface="Times New Roman" pitchFamily="18" charset="0"/>
              </a:rPr>
              <a:t>- використання презерватива;</a:t>
            </a:r>
            <a:endParaRPr kumimoji="0" lang="ru-RU" sz="20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uk-UA" sz="2000" b="0" i="0" u="none" strike="noStrike" cap="none" normalizeH="0" baseline="0" dirty="0" smtClean="0">
                <a:ln>
                  <a:noFill/>
                </a:ln>
                <a:solidFill>
                  <a:srgbClr val="000000"/>
                </a:solidFill>
                <a:effectLst/>
                <a:latin typeface="Times New Roman" pitchFamily="18" charset="0"/>
                <a:ea typeface="Calibri" pitchFamily="34" charset="0"/>
                <a:cs typeface="Times New Roman" pitchFamily="18" charset="0"/>
              </a:rPr>
              <a:t>- знання про шляхи передачі вірусу.</a:t>
            </a:r>
            <a:endParaRPr kumimoji="0" lang="uk-UA" sz="20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ransition spd="slow">
    <p:spli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4" fill="hold" grpId="0" nodeType="afterEffect">
                                  <p:stCondLst>
                                    <p:cond delay="0"/>
                                  </p:stCondLst>
                                  <p:childTnLst>
                                    <p:set>
                                      <p:cBhvr>
                                        <p:cTn id="6" dur="1" fill="hold">
                                          <p:stCondLst>
                                            <p:cond delay="0"/>
                                          </p:stCondLst>
                                        </p:cTn>
                                        <p:tgtEl>
                                          <p:spTgt spid="22531"/>
                                        </p:tgtEl>
                                        <p:attrNameLst>
                                          <p:attrName>style.visibility</p:attrName>
                                        </p:attrNameLst>
                                      </p:cBhvr>
                                      <p:to>
                                        <p:strVal val="visible"/>
                                      </p:to>
                                    </p:set>
                                    <p:animEffect transition="in" filter="wheel(4)">
                                      <p:cBhvr>
                                        <p:cTn id="7" dur="3000"/>
                                        <p:tgtEl>
                                          <p:spTgt spid="225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531"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Содержимое 2"/>
          <p:cNvSpPr>
            <a:spLocks noGrp="1"/>
          </p:cNvSpPr>
          <p:nvPr>
            <p:ph idx="1"/>
          </p:nvPr>
        </p:nvSpPr>
        <p:spPr/>
        <p:txBody>
          <a:bodyPr/>
          <a:lstStyle/>
          <a:p>
            <a:endParaRPr lang="ru-RU"/>
          </a:p>
        </p:txBody>
      </p:sp>
      <p:pic>
        <p:nvPicPr>
          <p:cNvPr id="21506" name="Picture 2" descr="http://i1.poltava.pl.ua/news/94/9318/photo.jpg"/>
          <p:cNvPicPr>
            <a:picLocks noChangeAspect="1" noChangeArrowheads="1"/>
          </p:cNvPicPr>
          <p:nvPr/>
        </p:nvPicPr>
        <p:blipFill>
          <a:blip r:embed="rId2"/>
          <a:srcRect/>
          <a:stretch>
            <a:fillRect/>
          </a:stretch>
        </p:blipFill>
        <p:spPr bwMode="auto">
          <a:xfrm>
            <a:off x="0" y="0"/>
            <a:ext cx="10550769" cy="6858000"/>
          </a:xfrm>
          <a:prstGeom prst="rect">
            <a:avLst/>
          </a:prstGeom>
          <a:noFill/>
        </p:spPr>
      </p:pic>
      <p:pic>
        <p:nvPicPr>
          <p:cNvPr id="21507" name="Picture 3"/>
          <p:cNvPicPr>
            <a:picLocks noChangeAspect="1" noChangeArrowheads="1"/>
          </p:cNvPicPr>
          <p:nvPr/>
        </p:nvPicPr>
        <p:blipFill>
          <a:blip r:embed="rId3"/>
          <a:srcRect/>
          <a:stretch>
            <a:fillRect/>
          </a:stretch>
        </p:blipFill>
        <p:spPr bwMode="auto">
          <a:xfrm>
            <a:off x="1000100" y="428603"/>
            <a:ext cx="7786742" cy="6172213"/>
          </a:xfrm>
          <a:prstGeom prst="rect">
            <a:avLst/>
          </a:prstGeom>
          <a:noFill/>
          <a:ln w="9525">
            <a:noFill/>
            <a:miter lim="800000"/>
            <a:headEnd/>
            <a:tailEnd/>
          </a:ln>
        </p:spPr>
      </p:pic>
    </p:spTree>
  </p:cSld>
  <p:clrMapOvr>
    <a:masterClrMapping/>
  </p:clrMapOvr>
  <p:transition spd="slow">
    <p:wheel spokes="8"/>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0" presetClass="entr" presetSubtype="0" decel="100000" fill="hold" nodeType="afterEffect">
                                  <p:stCondLst>
                                    <p:cond delay="0"/>
                                  </p:stCondLst>
                                  <p:childTnLst>
                                    <p:set>
                                      <p:cBhvr>
                                        <p:cTn id="6" dur="1" fill="hold">
                                          <p:stCondLst>
                                            <p:cond delay="0"/>
                                          </p:stCondLst>
                                        </p:cTn>
                                        <p:tgtEl>
                                          <p:spTgt spid="21507"/>
                                        </p:tgtEl>
                                        <p:attrNameLst>
                                          <p:attrName>style.visibility</p:attrName>
                                        </p:attrNameLst>
                                      </p:cBhvr>
                                      <p:to>
                                        <p:strVal val="visible"/>
                                      </p:to>
                                    </p:set>
                                    <p:anim calcmode="lin" valueType="num">
                                      <p:cBhvr>
                                        <p:cTn id="7" dur="5000" fill="hold"/>
                                        <p:tgtEl>
                                          <p:spTgt spid="21507"/>
                                        </p:tgtEl>
                                        <p:attrNameLst>
                                          <p:attrName>ppt_w</p:attrName>
                                        </p:attrNameLst>
                                      </p:cBhvr>
                                      <p:tavLst>
                                        <p:tav tm="0">
                                          <p:val>
                                            <p:strVal val="#ppt_w+.3"/>
                                          </p:val>
                                        </p:tav>
                                        <p:tav tm="100000">
                                          <p:val>
                                            <p:strVal val="#ppt_w"/>
                                          </p:val>
                                        </p:tav>
                                      </p:tavLst>
                                    </p:anim>
                                    <p:anim calcmode="lin" valueType="num">
                                      <p:cBhvr>
                                        <p:cTn id="8" dur="5000" fill="hold"/>
                                        <p:tgtEl>
                                          <p:spTgt spid="21507"/>
                                        </p:tgtEl>
                                        <p:attrNameLst>
                                          <p:attrName>ppt_h</p:attrName>
                                        </p:attrNameLst>
                                      </p:cBhvr>
                                      <p:tavLst>
                                        <p:tav tm="0">
                                          <p:val>
                                            <p:strVal val="#ppt_h"/>
                                          </p:val>
                                        </p:tav>
                                        <p:tav tm="100000">
                                          <p:val>
                                            <p:strVal val="#ppt_h"/>
                                          </p:val>
                                        </p:tav>
                                      </p:tavLst>
                                    </p:anim>
                                    <p:animEffect transition="in" filter="fade">
                                      <p:cBhvr>
                                        <p:cTn id="9" dur="5000"/>
                                        <p:tgtEl>
                                          <p:spTgt spid="2150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31</TotalTime>
  <Words>520</Words>
  <Application>Microsoft Office PowerPoint</Application>
  <PresentationFormat>Экран (4:3)</PresentationFormat>
  <Paragraphs>22</Paragraphs>
  <Slides>11</Slides>
  <Notes>0</Notes>
  <HiddenSlides>0</HiddenSlides>
  <MMClips>1</MMClips>
  <ScaleCrop>false</ScaleCrop>
  <HeadingPairs>
    <vt:vector size="4" baseType="variant">
      <vt:variant>
        <vt:lpstr>Тема</vt:lpstr>
      </vt:variant>
      <vt:variant>
        <vt:i4>1</vt:i4>
      </vt:variant>
      <vt:variant>
        <vt:lpstr>Заголовки слайдов</vt:lpstr>
      </vt:variant>
      <vt:variant>
        <vt:i4>11</vt:i4>
      </vt:variant>
    </vt:vector>
  </HeadingPairs>
  <TitlesOfParts>
    <vt:vector size="12" baseType="lpstr">
      <vt:lpstr>Тема Office</vt:lpstr>
      <vt:lpstr>Слайд 1</vt:lpstr>
      <vt:lpstr>Слайд 2</vt:lpstr>
      <vt:lpstr>Слайд 3</vt:lpstr>
      <vt:lpstr>Слайд 4</vt:lpstr>
      <vt:lpstr>Слайд 5</vt:lpstr>
      <vt:lpstr>Слайд 6</vt:lpstr>
      <vt:lpstr>Слайд 7</vt:lpstr>
      <vt:lpstr>Слайд 8</vt:lpstr>
      <vt:lpstr>Слайд 9</vt:lpstr>
      <vt:lpstr>Слайд 10</vt:lpstr>
      <vt:lpstr>Слайд 11</vt:lpstr>
    </vt:vector>
  </TitlesOfParts>
  <Company>Reanimator Extreme Edition</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dc:creator>Пользователь</dc:creator>
  <cp:lastModifiedBy>Пользователь</cp:lastModifiedBy>
  <cp:revision>4</cp:revision>
  <dcterms:created xsi:type="dcterms:W3CDTF">2014-01-16T19:07:33Z</dcterms:created>
  <dcterms:modified xsi:type="dcterms:W3CDTF">2014-01-16T19:38:37Z</dcterms:modified>
</cp:coreProperties>
</file>