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71" r:id="rId4"/>
    <p:sldId id="257" r:id="rId5"/>
    <p:sldId id="266" r:id="rId6"/>
    <p:sldId id="268" r:id="rId7"/>
    <p:sldId id="269" r:id="rId8"/>
    <p:sldId id="260" r:id="rId9"/>
    <p:sldId id="267" r:id="rId10"/>
    <p:sldId id="262" r:id="rId11"/>
    <p:sldId id="265" r:id="rId12"/>
    <p:sldId id="263" r:id="rId13"/>
    <p:sldId id="264" r:id="rId14"/>
    <p:sldId id="272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82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26F9F-3CF7-48C9-A462-D8748F08977F}" type="datetimeFigureOut">
              <a:rPr lang="ru-RU" smtClean="0"/>
              <a:t>07.01.2010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9B835-DF73-4C41-9269-7F6C6939B6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img.gorodgid.ru/files/2009/5/29/50494.jpg" TargetMode="External"/><Relationship Id="rId3" Type="http://schemas.openxmlformats.org/officeDocument/2006/relationships/hyperlink" Target="http://st.free-lance.ru/users/Fyy/upload/f_49d72192ab480.jpg" TargetMode="External"/><Relationship Id="rId7" Type="http://schemas.openxmlformats.org/officeDocument/2006/relationships/hyperlink" Target="http://ksp.bashnet.ru/forum/files/medik_133.jpg" TargetMode="External"/><Relationship Id="rId12" Type="http://schemas.openxmlformats.org/officeDocument/2006/relationships/hyperlink" Target="http://www.medicnews.ru/uploads/posts/2008-10/thumbs/1224191823_img443.jpg" TargetMode="External"/><Relationship Id="rId2" Type="http://schemas.openxmlformats.org/officeDocument/2006/relationships/hyperlink" Target="http://bashmed.ru/rean/obstruction_caus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gschool1.by.ru/Images/karantin.gif" TargetMode="External"/><Relationship Id="rId11" Type="http://schemas.openxmlformats.org/officeDocument/2006/relationships/hyperlink" Target="http://www.mambulus.ru/products_pictures/children/raskraski/skazki/skazki_mambulus.ru_146.jpg" TargetMode="External"/><Relationship Id="rId5" Type="http://schemas.openxmlformats.org/officeDocument/2006/relationships/hyperlink" Target="http://www.gdegde.kz/files/30256/_copy.jpg" TargetMode="External"/><Relationship Id="rId10" Type="http://schemas.openxmlformats.org/officeDocument/2006/relationships/hyperlink" Target="http://www.lenagold.ru/fon/clipart/s/simb/znak25.jpg" TargetMode="External"/><Relationship Id="rId4" Type="http://schemas.openxmlformats.org/officeDocument/2006/relationships/hyperlink" Target="http://www.freelancejob.ru/upload/115/84747716411948.gif" TargetMode="External"/><Relationship Id="rId9" Type="http://schemas.openxmlformats.org/officeDocument/2006/relationships/hyperlink" Target="http://ru.wikipedia.org/wik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466807"/>
            <a:ext cx="3571900" cy="516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14678" y="1928802"/>
            <a:ext cx="459709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Первая помощь</a:t>
            </a:r>
          </a:p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 нарушении</a:t>
            </a:r>
          </a:p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рганов дыхания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438" y="5214950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 Долгорукова С.В.,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биологии и географии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ысшей категории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гимназия № 2 г. Екатеринбурга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85720" y="214290"/>
            <a:ext cx="2143140" cy="8572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с учебником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7620" y="1428736"/>
            <a:ext cx="50006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 медицине существует два понятия – «клиническая смерть» и «биологическая смерть».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Пользуясь текстом учебника (с.118),  дайте их определение и объясните их различия.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714488"/>
            <a:ext cx="3643318" cy="364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034" y="357166"/>
            <a:ext cx="2143140" cy="85725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Словарь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071678"/>
            <a:ext cx="80724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Реанимация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(от ре... и латинского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animatio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- оживление), восстановление резко нарушенных или утраченных жизненно важных функций организма.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28736"/>
            <a:ext cx="2928926" cy="4018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857488" y="1111077"/>
            <a:ext cx="61436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1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техники проведения непрямого массажа, пользуясь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Приложением 2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2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техники проведения искусственного дыхания, пользуясь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Приложением 3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86446" y="2571744"/>
            <a:ext cx="28575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42910" y="1357298"/>
            <a:ext cx="80010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Так сможешь ты или нет оказать первую помощь при остановке дыхания?</a:t>
            </a:r>
            <a:endParaRPr lang="ru-RU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Повторить тему «Дыхание», пользуясь вопросами и заданиями на с. 120-121, для подготовки к тесту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357166"/>
            <a:ext cx="864399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http://bashmed.ru/rean/obstruction_causes.html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Башкирский медицинский центр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http://st.free-lance.ru/users/Fyy/upload/f_49d72192ab480.jpg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врач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http://www.freelancejob.ru/upload/115/84747716411948.gif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доктор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http://www.gdegde.kz/files/30256/_copy.jpg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доктор 2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http://engschool1.by.ru/Images/karantin.gif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женщина врач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http://ksp.bashnet.ru/forum/files/medik_133.jpg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символе медицины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http://img.gorodgid.ru/files/2009/5/29/50494.jpg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врачи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http://ru.wikipedia.org/wiki/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Википедия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http://www.lenagold.ru/fon/clipart/s/simb/znak25.jpg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знак вопроса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http://www.mambulus.ru/products_pictures/children/raskraski/skazki/skazki_mambulus.ru_146.jpg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доктор Айболит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http://www.medicnews.ru/uploads/posts/2008-10/thumbs/1224191823_img443.jpg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шарик-смайлик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500042"/>
            <a:ext cx="67492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Использованные ресурсы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3382955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 ты сможешь оказать первую помощь при остановке дыхания?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/>
          <a:srcRect b="8653"/>
          <a:stretch>
            <a:fillRect/>
          </a:stretch>
        </p:blipFill>
        <p:spPr bwMode="auto">
          <a:xfrm>
            <a:off x="4990859" y="3929066"/>
            <a:ext cx="3775155" cy="2586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3000372"/>
            <a:ext cx="16192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55721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Изучить приемы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оказания первой помощи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дыхания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/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Выяснить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причины нарушения проходимости дыхательных путей;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Выяснить значение и приемы оказания первой доврачебной неотложной помощи (ПДНП);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Научиться определять признаки клинической смерти;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Познакомиться с техниками наружного массажа сердца и искусственного дыхания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214290"/>
            <a:ext cx="329398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урока: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1785926"/>
            <a:ext cx="37603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урока: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57356" y="428604"/>
            <a:ext cx="5715040" cy="85725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Причины  нарушения проходимости дыхательных путей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034" y="1714488"/>
            <a:ext cx="3071834" cy="10715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Язык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 бессознательном состоянии)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0694" y="1714488"/>
            <a:ext cx="3071834" cy="10715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Инородное тело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наиболее частая причина закупорки дыхательных путей у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3143248"/>
            <a:ext cx="3071834" cy="11430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Травма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нарушение анатомии, кровь, обломки зубов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572008"/>
            <a:ext cx="3071834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Отек гортани (сжатие голосовых связок)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термическом или химическом ожоге, удушье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00694" y="3143248"/>
            <a:ext cx="3071834" cy="10715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Инфекция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пленки при дифтерии, гнойники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0694" y="4643446"/>
            <a:ext cx="307183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Злокачественные новообразования гортани (опухоли)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214686"/>
            <a:ext cx="1881193" cy="3271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Первая доврачебная неотложная помощь (ПДНП)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комплекс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простейших мероприятий, направленных на спасение жизни и сохранение здоровья человека, проводимых до прибытия медицинских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работников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357166"/>
            <a:ext cx="2143140" cy="85725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Словарь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а) проведение необходимых мероприятий по ликвидации угрозы для жизни пострадавшего;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б) предупреждение возможных осложнений;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в) обеспечение максимально благоприятных условий для транспортировки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пострадавшего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1745" y="500042"/>
            <a:ext cx="661456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задачи ПДНП 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1142984"/>
            <a:ext cx="5686436" cy="54292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применение средств индивидуальной защиты;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устранение причин воздействия угрожающих факторов;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срочная оценка состояния пострадавшего;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вызов помощи , в том числе «скорой»;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придание пострадавшему безопасного положения;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е) устранение опасных для жизни состояний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ж) контроль за состоянием пострадавшего до прибытия медицинских работников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57166"/>
            <a:ext cx="85643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действий по оказанию ПДНП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928802"/>
            <a:ext cx="2521898" cy="3948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214422"/>
            <a:ext cx="2786082" cy="2786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кругленный прямоугольник 3"/>
          <p:cNvSpPr/>
          <p:nvPr/>
        </p:nvSpPr>
        <p:spPr>
          <a:xfrm>
            <a:off x="285720" y="214290"/>
            <a:ext cx="2143140" cy="8572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с учебником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68" y="1000108"/>
            <a:ext cx="49292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Прочитав разделы учебника на с.119 -117, заполните таблицу и пользуясь ей, расскажите о мерах по оказанию ПДНП при тех причинах нарушения дыхания, которые указаны в предложенной таблице.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071546"/>
            <a:ext cx="2143140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Причина нарушения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1071546"/>
            <a:ext cx="2571768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Признаки нарушения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29190" y="1071546"/>
            <a:ext cx="3857652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Первая помощь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0"/>
            <a:ext cx="864399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Первая помощь при нарушении</a:t>
            </a:r>
          </a:p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рганов дыхания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785926"/>
            <a:ext cx="2143140" cy="1428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Попадание инородных тел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в носовую полость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в ротовую полость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214686"/>
            <a:ext cx="2143140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Западание языка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3929066"/>
            <a:ext cx="2143140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Отек гортани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643446"/>
            <a:ext cx="2143140" cy="642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Заваливание землей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5929330"/>
            <a:ext cx="2143140" cy="785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Электротравма: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током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молнией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7422" y="1785926"/>
            <a:ext cx="2571768" cy="1428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57422" y="3214686"/>
            <a:ext cx="2571768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57422" y="3929066"/>
            <a:ext cx="2571768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357422" y="4643446"/>
            <a:ext cx="2571768" cy="642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57422" y="5286388"/>
            <a:ext cx="2571768" cy="642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929190" y="1785926"/>
            <a:ext cx="3857652" cy="1428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929190" y="3214686"/>
            <a:ext cx="3857652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929190" y="3929066"/>
            <a:ext cx="3857652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929190" y="4643446"/>
            <a:ext cx="3857652" cy="642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929190" y="5286388"/>
            <a:ext cx="3857652" cy="642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6200000">
            <a:off x="142832" y="428616"/>
            <a:ext cx="642966" cy="21431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42844" y="428604"/>
            <a:ext cx="642942" cy="21431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14282" y="5286388"/>
            <a:ext cx="2143140" cy="642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Утопление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357422" y="5929330"/>
            <a:ext cx="2571768" cy="785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929190" y="5929330"/>
            <a:ext cx="3857652" cy="785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480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64</cp:revision>
  <dcterms:created xsi:type="dcterms:W3CDTF">2010-01-07T08:59:28Z</dcterms:created>
  <dcterms:modified xsi:type="dcterms:W3CDTF">2010-01-07T19:11:21Z</dcterms:modified>
</cp:coreProperties>
</file>