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</p:sld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165C019-6FCE-47F2-96EC-56D1E1DFEE63}" type="datetimeFigureOut">
              <a:rPr lang="ru-RU" smtClean="0"/>
              <a:t>09.04.2014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EC17731-6970-45CC-A9C8-CFF291F1AC59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90.xml"/><Relationship Id="rId5" Type="http://schemas.openxmlformats.org/officeDocument/2006/relationships/image" Target="../media/image34.jpeg"/><Relationship Id="rId4" Type="http://schemas.openxmlformats.org/officeDocument/2006/relationships/image" Target="../media/image3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01.xml"/><Relationship Id="rId4" Type="http://schemas.openxmlformats.org/officeDocument/2006/relationships/image" Target="../media/image3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Швидка їжа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Робота</a:t>
            </a:r>
          </a:p>
          <a:p>
            <a:r>
              <a:rPr lang="uk-UA" dirty="0" smtClean="0"/>
              <a:t>Учня 10 класу</a:t>
            </a:r>
          </a:p>
          <a:p>
            <a:r>
              <a:rPr lang="uk-UA" dirty="0" err="1" smtClean="0"/>
              <a:t>Філоненка</a:t>
            </a:r>
            <a:r>
              <a:rPr lang="uk-UA" dirty="0" smtClean="0"/>
              <a:t> Євгенія</a:t>
            </a:r>
            <a:endParaRPr lang="ru-RU" dirty="0"/>
          </a:p>
        </p:txBody>
      </p:sp>
      <p:sp>
        <p:nvSpPr>
          <p:cNvPr id="16386" name="AutoShape 2" descr="data:image/jpeg;base64,/9j/4AAQSkZJRgABAQAAAQABAAD/2wCEAAkGBhQSERUUExQWFBUWFxQYFxgXFxoVFhoXGBgVFRUXFxwXHCYeFxkjGRQXHy8gIycpLCwsFR4xNTAqNSYsLCkBCQoKDgwOGg8PGiwkHSQsLCwsLC8tLC8sLCwsLCwsLCwsKSwsLCwsLCwsLCwsLCwsLCwsLCwsLCwsLCksLCwsLP/AABEIANAA8gMBIgACEQEDEQH/xAAcAAABBQEBAQAAAAAAAAAAAAAAAwQFBgcCAQj/xABEEAABAwEFBQUFBAgGAQUAAAABAAIRAwQFEiExBkFRYXETIoGRoQcyscHRQlLh8BQVFiMzQ2KCU3KSorLx0hckY4PC/8QAGgEAAgMBAQAAAAAAAAAAAAAAAQIAAwUEBv/EADERAAIBAwMDAgMHBQEAAAAAAAABAgMEERIhQRMxURQiBUJhMlKBkaGx8BUzccHxI//aAAwDAQACEQMRAD8A3FCEKEBCEKEBCr987c2azktLu0ePsszg8CdAVSL49pVoqSKMUW8oc/zIgeAXPUuKcO7Omna1KnZbfU1OtXawS5waOJIA9VA2/b+x0v5mM8KYxeuQ9VkFrt1SqZqPc88XEn46JArjnfP5Ud0Ph8fmZpFq9rTP5dBx/wA7gP8AjKh7T7VrS73G0meBcfMmPRUty8wrnd3UfJ0xs6S4LJW9oVtd/Nj/ACtaPkmVTau1P1tFXwcR8FDleSkdeb7stVCC7JD+pe9Z2taqetRx+JSLba8Z4nT1KawuSl6rG6aJAXvUGlR46Pd9UpT2irt92vVH97o+KiivCUerInSj4LDS2ytQ0tFTzn4p5R9o1sbl2uL/ADMaT8FUCM0fnVOq8/Ijt4PhF/sntZtA/iU6T+mJh+JHopuxe1ygYFWlUZzbhe34g+iyXEhpKsjdTXJVKzpPg+gLu2qsteBTrMJOgJwu8nQVLL5qLipa6NrbTZ/4dVzRl3T329IcCB4Lpher5kck/h/3Wb+hZvdHtbGQtFP++n82k/Aq9XVflG0txUajX8QD3h1GoXZCrCfZnDUozp/aQ+QhCsKQQhChAQhChAQhChAQhM73vRtnovqv0aNN5O4DqUG8bsKTbwgvS9qdnYX1XBo3cSeDRvKzTaHb6tXltOaNPke8RzO7oPVQ1933UtVU1Kh/ytHutHAfM71HLIuLty2jsjZt7SMPdLdnJauXBK4FyWrPczQSEoQWpUMXvZJdQwgGrwtS+BHZoaiDYhGApz2S6NJHUQZmmuTTTw0l4aKmogzNNcOYnhpINJHUAZ4F4WJ06mveyR1BGeFetanJopItQ1EEy1BCVbTXvZqagCOFL2O21KTg6m4scNC0wfRc4UBqZVGuwHFPuaFs37VTIZaxl/itGf8Ac0fEeS0ey2plRgfTcHtcJDgZBC+dnUlL7M7WVrE/ukupk96mT3SN5b913MeK0aF6+0zNr2Se9PZ+Dd0KOuK/6Nrp9pRdI+0Dk5p4OG5SK1U01lGQ008MEIQiAEIQoQFm/tEvcvqdkPdpxPNxEz4Ax5rSFjl8PxvqOOpcT5klct1PEMHZaRzPPghGtXuBL9nmu6dKV5+bNxMbhqBTTxtDJHYqlsfI1FNAZknn6Ouv0dAmRkKa6bRTsUF22y8kwNQyNJe9in3YI7FEGojzQO5edhxUiaK87JNgGojHUUGkn5p5rx1FQOojuzXvZJ4aS87Pkgw5GZpJM0E/7PiuTQlLkmRh2aDT5J2KECF46mhkORkaSBSTwUV72SDkTIz7NcPop6aS5dSRjIDZ5s9f1SxVhUp5jR7To5s6HnwO5bndN5ttFFlZnuvaDB1HEHmDl4LBnUJWheym9DFSznQfvGdDk8ecHxK2bGu86GZl9STjrXc0JCELXMgEIQoQFk+0FjwV6jdO+fI5j0K1hQW02zItIxNgVAMuDhwP1XLc0nUht3Om3qqnLfsZqLOu2WbepQXHaZw9hU8svMmD5ppedkqWamalZjqbAR3nFsScgMjJ1WJKjNfK/wAjVVWL5QkLOg0goZ22dEaEnkGn6JF+1bCZAf8A6SueUJL5WXRbZYmMBXvZBV+lf7ne7TqH+wpxTq2h57tJ46wPmkba7obH1JtjQh5A3hMKdz2p33W9ST8Er+yNc5urx0YB/wAigq38/wCAcVyx0xzSMly5wG9IMuJze720nnHySFpuuoPtsPinjXT4FcfqK1bawbwvGWth3hRbrK4ZQ089U1tLDubhPLROqiZNJPuqty4Lk1G8fkqy62vb9kpKpezjucn78Ew/JZH2tg3hJNtzCYkKsuqPdo0ldtpv303dYR0sO3kswqt4jzXjazeIUFSou+65OqdnefswqptIP4kuHCJkLmBMSmAslXIZQndO7n/eA81TKrFBSfkWNKOi9LQOC4rXXVdo9vqo20XDawQWlro/q/BJGpCTxlBwST6YSGJpMSPNMBRtA/iMdHAZ/inNjuGvWl9GiXtBggFuLxbOLxhXxg5PEd/8Ct47sXfRhWT2fUi22A8ab5/2lQ9K4bbGdlqR0k+Wquvs/ueozHWrMNMnuta4QY1Jjy8lpWtKSmspnDcVFoe5c0IQtwyAQhChAQhChBteN406FM1KrgxogSeJMNA4kk6LJrx2ZrWmu59qqPf3iWtJ7oBOUbhlwURthtZXtVrcSMDaDntpNzgZx2jgTBdlIMZT5224767bAXuDntDccCD3hvHX4rOvG5Q9r7GhQi6by+RCzbHUWj+GPJP6dxU26MA8FOwm9otOFYFTEFqkzuUm9kMW2EDcPguXV2N0GI+Q+pSFotZd0TKtaWszcYWepzrPEFsXYUV7h5Vt7jvwjg3JKWcMLZIk78WaoV97a4HYaIn+oifAKFtd+Vqglz39JMT0C1rewx7qm5VKbe0djR7x2hoUssTZ5bvJRFXbGi7IEO6AFZ9VlwOJ5z8PyFw2kB7vLdp9VoK3jgRRLz+1TR7rD/tCa2jaSTnSHUnP4Kt0aETkJ4g7kpTycQdPE/kI9Bdg4RJVr/e7+W3COMrk3uI/hNJ8k17dp0Bkc5HkvLbVa+e6MoAGe/8APqm6SfdEHH68qA92nT594zy3pSlf7xm+nTc3kSPjKhG2UA5iY3TrG7TIpUAubBAEaKOnHBEkWKltHS/w/Ighds2pokE4D5j4qpufEyBGXUR8k5fUDWZQCTJy49dFW6EPAcFhsm1lNxh7SzMwQcY84EFSFHaCgRIeY5tKpwZIncNOK4Y4RBGsRlJnj1VUrWk+A7+TRbNamvEscHeP1S9Oss0qOIBGJ+4iCR8F5StT2w4VHteI+27PqJzXNP4dTktgqckaqytxzC87ANOJpI5gkOHiMwqpcm07qrg2qIcRMjIH6FWejUKyKlOdrPHdFyxNFhuLa0ghlV+Nu4nJw/8AJXCjXa8BzTIO9ZHbKUFT+xF8PbXFIkltSQJ3OALgfIEeS9BYfEteIT57MzLm1wnKJoKEIXoDMBCEKEBBKEKEMJv6z47VWFOSw1XumIyJmem4KJpXi6jUL6QgNfDmk+/vdPM/JXHbO76tntFRwZNOoXFhBDoOWRAzGZ9FRbVVIDwWOkme995us+BXFUSWTSpvKRsNhvRr6LXtMgiRx8eEKLtVoLjyVB2T2gNMmnUBax2YP2Q7fPIhT+0W0eClFEdpUdkMOYH9R+i8zdW06lXQ/s8fz6HdSais8iN/7UNs4wt71Q6D5ngFUKluq1jNRxPIZDwASDLmtLziLXEnMkjUqR/Ze2VBAho4kx8lqW9vCjHGVnyLKeRkGSeQ5+iauJDjpGWGNecqaobB2jMYhCcUfZ5V3vHgPqurUlyV6iCxtjMAngujamjTLgrJT9nJJ7z3TyThvs1bO9RSQHNFQ/WUjJ0RE7l7+tGnM+Su49mbCNHFKUvZpTmC3PxR1fRi60UA3i3UQPVe/rUDifILSP8A01pfcb5mV3ZtgqBPuDxEqZ+gOojNKlskYgW5+aQdahliO8zpH4rUv2FoBxmk08TCdHYugBlSb4hTP0J1UZM62sMdIn6rw21uRmdwK1luxtAjOm0nom/7D2fFnSb5IZ+hOqZebxAnDHjy57hmk6NvbHePLLQ9Volq2Lo5gUmxPP6pvW2FoNZLWde876oao+BtZSG2thkg5wInPIL0vaZOqn7TsTTiQHf6io60bL4dC6OslLqj5GUyPdaHMh4nLPTfw6K+7O3t21Jr9DoRwIyKz+03a9uWI58VPbGOc0uaXSDECNIyOfkuO9oKpS1Luv2LIVMSwy91W4xzT7Y+yE2tn9Ae4/6S34uTGk6IPmrhslZmlz6gGoa0HzJHwWf8Mpaq6i/Of9ku56abf4FlQhC9oYIIQhQgJveFYtpuI1jJOE2vCgXsIbrzUYV3KRebHVGy78+Kiqt1NH2RMA6byrRb7nqNZMCABMEcVH/o06lZNzU0v3HfSWexEUrraRoPJOaN1NyyHkpRlkaOJ9F32Lea4erEv0sQbYmjQDyThlERovYHNdAt4lR3NNcg6cjo0W8AhlnC97RnNKUqYOkp4XMJPCFdNoKNAAocwSu3Uw3MkeaZOtTVf1cCaMj7SFw4w5Qlov2MgmTr9cTw6BVyu4oZUJMtZPPJN2VIOirX62J+05KU7fxcfUIO8XgboMn3uzXb5dpmoqjbWfdn+5Lm92gZNHn9AldxknSHVNsakaoewTMpk69xwak3Xs3g3wlUSrz4HVJC1ps2LeEjUseUT6Ln9YN4hdNtg4hczu5otVJDOrd8jX0UfXut26CrCKgPNdNpgqK7zsydMz68LkqZQwnpmvLpuSriGGk8mTOFpOUt4aLRBQB4I7MDQx0XTC6a7rKEcMj679h2tINSoXjI4cOHwJkz6Kz0qQaAGgADQAQFUKN6VGe68xwOY9VK3df7i9rKgHeyBHHgeq0LS4to+2EdLf4/qcdelVe8nn+eCdQhC2DhBCEKEBeOdAk6BIXja20qT6j3YWtaS4jUADdzWKbSbR16pcBaKj6IkAzgxNOmMNjyKoqVlTaT5HhDU8GnWjaWhaWYKFTH3gHd1wgZn7QE6bkmKIG5Zx7NnxXfmTiAOeogkf8A6Wk2msGhYl5UzNylwadOGlaUJ1KgCaVXjomFrvHh5qOfbQM3OgdVhurOs8RWx2qCissnHWtg5+JPwXgvBvBviD9VUrXtIwOhmfE/TioSretepUxNqYGg5CMucxmV3UrGXzNFbkuDTG3j93D4N+pSNrvjACX1GsAWf2q96jc8XLPjvTa0Vu0A7xO+Dnmu2Nqlyyvcu1W+qZOb3uneBkfEqPr7UUwYwk9T9FSq9QuIGIwIAHyC9r0yBoczoddDoNeCvhQiuyI15ZNnbAFxDRT5d3PznNeHaR4BJwf6R6Kv/oDQRuBG+fHTVPKdgzIaMQiRuEHhz5K7p+AbDv8AauqZH7vkQ0TH1Sov6qRGOOcCfgo2sBoKYaQRnujfMecrqaRAeBlE5ZQBM+uvRRwJt4Jez3/UaIx4ubgJ9AEyq35VNQuNQ7spMCNMtybU7SCCSdMyd5GmXNM7S1mbmiJOp1/6yQUA4Xgln7SVXEt7T4eiWF6P+96BVikWtdk3Plr57k97Quw7nTBzhCUApIslG94HeEnlklLPfrC6CcJ6yqtaGAmZzbGhyzzUbUpyTlny15KvoQlwHc1OzW5p0PkdE+bbOJnnvWXMvFzBE5xqD+c06dtDWAaZBy0OU/iuSpZRl2DqaNSp2sHXPmNUoKg/FUW59pw/LQ8D8lZrJbMSx6kZ0ZaWWrElkll63+JSjXG34hJ03SFD7V23s6JMkHICNcyBkumk8tNeV+5VLsyavHbepVtTbPZBMmMRGpmSRP2QAequ9NpAAJk7zpP0Wfeyu7MXaWlwP+HTnhkXEeg81oa9bbuUlrlz+xhyx2QIQhdIpn3tD2gqta+g1oLKjYcXsILRvwmYdMTMZLLqtiIGRyzP4GVvO1dyi02dwABe3Nh3zvHiFltLZh+EVKlNwY4S3EDmPHRY15GcamXui6GGU24trDZK4L2uAGRMag665HcfBad+su2aHtdLXAEHiDoqbfN006jMLg6N0Ru0iNPBV+na7RZQWUajuzOjTBw/5ZGS4a1Ond43w1xwztpVnT7lyvq/mUjhmXn7I16ngFVq9643Z99xIAaPkoipdrqhOKpDpHfOZ5g5iR45JzdIrUXVGOZLW/zGtOIk6Di4a9IXTTo06UPbuwO61dx9QJJMte0cS0jQ81428aTDJcJ6wnD7eDTmoHMc0wRmJ4HhpwUT+iUrRicZEHQQMtx0zTwnnLkgepfgcWu/2Yci3w09N+aj6V7d6Jk8AM/RKVrGyi3C6mTTJxS13fBgA6zuAyU1dVKnWpzQhuGQ4HN08yc8xvVkpxhHOHgHqZcJDAVnOAcCGu3ZERCY17zdSd+8JkjjII8OalrysHZNxPqAcAGlzj0AzUfb7i7fsyamADc5mHfBO4iQN6EKsc5l2/ET1Mxv+ummCZ5dEvRvYAEgkSCTBiRqV265nPexxaQKYc0tAyc2IbhOhGad/oVnpCH0mjG3MH3on7UEkeBTSqwXbIVcy5RF/r1oykLqnezSAIyB0By8j+c1J2WhY2NqPAa6Q2WOGI6kd0O1md3BMatgsdU4jioEgCGsgCN/dBCiqx8P8iepkvB7+uWBuUQNRP5hPLD/AO4DsPdDQJMEgk7uqgat1WdpcMdaoPshjQyOMl8zPRStPaR4a1jaDsLWho70kgCJJjMozW3/AJ/rt+4fVSY9/Zx85VGctZjcch6JGpZS1xbMkb9PFIN2jqtz7N/xULbL8tTnE95oO7sxGfHuoUoVZP3NBVy13J91oGjt3gE2NVoMgqCs9CpUcSXFk9YnKJk6ItllqUi3GZmYg8D+IPir+ms4zuH1f0JftASM5O7NdV7eBIJEjzTO6rMxxBcD4zHmrTYbFSbo0Anx9SuarUjTeHkT1LfBVqLqlV4FJri7URu58olXq67wfSYztCS4AY8og/TTNe1T2bC7LeBOUmN3FUm9NoKj34GywA96dXHiRw+q5pwd57cYS5JGvKDybhd94Mc0Gdypm2N7tqVhTBkM7zuE7h81VLv2hrMGDtPOPRK13g4XH3vvbjxDlRGg6c/cPUrqUfaaE/2lPp2VlKhTbTc1oGICRAGrW8TrJU57PNrqldzmV3ucSBgkaxOLTTcswpsxuxfnwV62ErdlXY1rWvNTIk6tGpIPGPNdlGvN1Fl/z/BxNGpoQhbhWCqPtIvE06FOmNar44d1oLjHp5q2udAk6BZltxfRruGBssZigz3iTqRPTRVVJxit2X0IOUii3rthTa8UzTMDJxnThhEZplbrzokxJMiQWQ7zKhr7sv70uMtLtQ4EZ8icimbKOELMlb085RtRtIPDJBttDXSIIGYB+9uJG/oubdf9V3utDRG46neeSYOK7a3JN0492i5WNMRL6jznJPOSp24bSykHGoMzhHHLoRkVGsKUc4x1TS3WkR/D4eSw3netF7cMS7jl4dUhYXU6YPYnC8jvHedfTPRQkzx81w5o3T4FI6WVjJRL4cl2ZIV7JVLi6cROuIkz9El+rXE98NHHvE+CbNc777vOV1TGfvHjrryRjTmuTlfw+fkdvuqmB3XRy5/RSNla0U4IDuZyPhlmo5lCQGlsydZz6JzSu9jNQ6IMySQI1T9JvkV2TXI3rUWA93L19VyGN3p4+6aRIzdmJHeMED/tJOuwScJ0z45eiLovyRWT8iXYs4pzZQ0A5tAHHJR1Wlhzn0B9IXlSoRBB3cvokdLJavh78ljoVaekYzGUDCPXVeswOH2RyiSqy21HLPoTH0ThttfkcURpAb9FU6SH/p8/JPtstnM4s+Ggz8FHWmz0iA18YJ1OZHMJGrfFUiA8gco+YSNS8nvZhc4uHQa9YQ0PHcn9Pl5FheFFhFJhJZES4akmdDp1UhVqMoiYMAN3zmdFXqFkFSqxhyGZcZjICfl6qUt95tY4sgVAQcTgftGchugZZc+SrqU8tJb+SmVnJSUVuMLReQfUEklwMuOIxJywgExPTgvbRZaT3l2Nodpkd7RnPgo1tmbwHih1nA+yF0aEns2jp9B9TwU3UqkPy4cxxCsFnaXQMoHxP4QoJz8UAwY0JzMaxJ3JdlrcYAy4xr5qTg6mPIkrHC7lts9KMgpW57Q+nUDw4tLdI+fJSWwOyrbdZn1HOLajXhmUFpENccQ1JzO/crpdOwFKmcVQ9oc+7EM1yy1OXOM1RGyqtp/qZk/a8Me2bacuY13YVc2g5NMZicuSFOAQhbKjP736FWUIW+gX0ntGRc0gdYyWY03B0gxLcjyzP0K1ZZXtVXNntddzRLSRIHNodI5yVRdU9WJHXay3cRdliplpxNBniJUYdl7K9xHZhsjMjLy4KDvC/ariQ0lg00z/AAT/AGSvR7nmm84iBLSdZ3jms3DTwzTWpLKYtV9ndnAynmSST8VD3nsDnNOpruImPJaE9vdTDtQ0zKfW0GNepwzO6ns9tWowEf5o9CFzT2DtU+60Hm7JXq3bT06QlzgPCVG1ttKT+7LgebYGSXqyOhV6mOyKzV2CtTQT+7dvhr8+mmabu2Qtcgdl4lzYjnCvVk2kpOyxtnTh/wBqSoWtroMgjiMx6I9eSB158ozx+wVpAnFSJ4YiPUtzUULktIfg7JxPLNvnotjZUad8eCZ2y3U25Az4Qj12lkVVpdmjP6Wy9p7stbkZguHPyTx+zdYgueWtjPUkR0AzVlFuAOenVLC8GuaQ3CeepQVzN7CSm2Uu77iDjLarHkCA12JpA6EQPBPXXVaWyG0g5sQO8PLour9p0g4Ekh26DHwUpdtuIDROLTrCtdacUVRqNvcpl5XDannOzOaADAZBnmc1EVLBWbk6nUnm06eS2inamxJJ6LplqYUFWb4OmNy1wYsLmrCCaNTvaQ0n/pLtuyqNabh1C2SpaGjQykX25gGo5yRCV1uMDepb4MkqXZVE9w5axmmzmO1g88t615ttov0LT0gpzTqUt3wCHVD6nzExl921CMRpvjjhlctuys4S2k+OOFbc2m0+7HwKRrOiQp18C+pzwZHZ9k7S5uLBhGveMfBe/szaYP7p2XT0zzWnVKsiE+ogdn4JVXbYruJLgxxlxVj/AC3nwUjY9lKphzhh5HVXC8LY2j3j9qYA1kf96qOsN/ufUDXAAHh0lFVZdwyrSktkaH7KbpNKzPcT778hybkfWfJXdV7YezubZzOjnlzekNE9JBVhWvRbcE2eerf3GCEIVpUCzbb2ykWhxIyeGkeADSOuXqtJULtRcH6VSAaQKjTLSfVp5FV1YuUdi2jNRllmP16IIdpr6fkJhjLDiaYIiI4qWvawPoPcyowsM79HDkdD4KMrAnQLMk8dzZhuiQftbVPdcAeBB+KYW29KrvtYd/d/FNmO45H8dF5UfJnRc7e+xaopCJbLpdmeeq9wCfz6I8F1glBosyN6ozHVOLFbKlnJ7I5H7JnCeJM6HmkXx5LsjxRTIyRfthWLcmAbpkkfBMxWe9xL3kn0E7gAmzWrqM9Y6o7cIGD2vWqYw3GcMEngvSXNzDnboA4rh1TPOPzqu3nn5+iDDg8qWRzs3PLt+es/JOqLsOpP50SHbZLntyenLJR+7YCWBxabY/CWh5Him1nrP1L3A8iuHuOYELhojwG7jvSacLA4/dbHZy50EZ5ppVoZETEzvlctfxXj+X53wfJFRwBnNKmG6A5H4J9TvF7YIcQRO/LPlombnfnquZz5qaW3nJMosFh2rc0gPzHEDTqpC17U08JjvO3AfNVBrkph+XT85ptBW0iRG0VUGTBG8R8Fc7DbmvYM9yzpKMtLwMIcQ07gUygJNZ7EptTaWvqgNMhgIJGYk5n4BMbvonEPApOg0R8fgp25rKatRlNozc4N8/yfJX04LJVObUcG1XNRLLPSacyKbAZ44RKeLxrYEL1axhsEIQoQEIQoQQtlhp1WllVjajTq17Q4eRVSvn2ZUqhLqDzRP3SMdPwGrfOOSuiEkoRl3Q8KkofZZiV7bBW2zuJ7LtqczNM4iP7fe9FWbTWa33u7nni7p6EHRfSaSqWZjvea09QD8VySs4t5TO6F819pZPm41G6xuGevkvadpDhIy48Rw6rebdsTYqxl9npzxaMB/wBsKJtfsnsL9G1KZ4sqH4PxD0Vbs5cF0b6HKZjjzkuGOnPr+K1G0+xin/LtFQH+trXT1w4VX7d7GbaP4dejUHPHSPweCqvS1FwXK7pPkp8RuXgdP5yVjHssvIT+7pn/AO1vzhJ1fZxeTf5DSP6ajCfDvJXQmuCzr0/vIr8hdudkD8U+tGyd4NMGyVp5AO9Q6Em/Zu3AZ2SsP7C7rk2UOlPwN1IeV+YzLs+C9cR+d/kh9itLfes1YHf+5qD4sSTqNUCTRqt603Adcwh05eBtSPV0RAmfz8kgyvJ0z4Jwy77Q/wByz13DiKNQjwhqVQk32C5I4xIiE6p7OW12TbJXPI0nN/5QE/ZsBeTs/wBFcD/U6mPD3k6pTfZCOrBd2vzIWR+fkvC/8+CsVH2YXm4/wWs5uqtA/wBslSln9i1scO/XoM5DG/5NVit5+Ct3FJfMikYxMcfHzR2oWl2b2HiB2trdz7NgHliJU3YfY9YKZBcKtYj/ABKmR6hgaD5K1W0+SmV5TX1MYNraN4/BL2FhrktotdVdwptLyJ0JjRfQdl2UslIQyzUWx/8AG35hSbWAaADpkrVbeWc8r1cIxK6PZlbbRlUZ+j095eQXEcmtJPnC0/ZnYqhYgCzE94GHG7WOQGQ+PNWBCvhSjHdHLUrzqbPsCEIVpQCEIU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hQSERUUExQWFBUWFxQYFxgXFxoVFhoXGBgVFRUXFxwXHCYeFxkjGRQXHy8gIycpLCwsFR4xNTAqNSYsLCkBCQoKDgwOGg8PGiwkHSQsLCwsLC8tLC8sLCwsLCwsLCwsKSwsLCwsLCwsLCwsLCwsLCwsLCwsLCwsLCksLCwsLP/AABEIANAA8gMBIgACEQEDEQH/xAAcAAABBQEBAQAAAAAAAAAAAAAAAwQFBgcCAQj/xABEEAABAwEFBQUFBAgGAQUAAAABAAIRAwQFEiExBkFRYXETIoGRoQcyscHRQlLh8BQVFiMzQ2KCU3KSorLx0hckY4PC/8QAGgEAAgMBAQAAAAAAAAAAAAAAAQIAAwUEBv/EADERAAIBAwMDAgMHBQEAAAAAAAABAgMEERIhQRMxURQiBUJhMlKBkaGx8BUzccHxI//aAAwDAQACEQMRAD8A3FCEKEBCEKEBCr987c2azktLu0ePsszg8CdAVSL49pVoqSKMUW8oc/zIgeAXPUuKcO7Omna1KnZbfU1OtXawS5waOJIA9VA2/b+x0v5mM8KYxeuQ9VkFrt1SqZqPc88XEn46JArjnfP5Ud0Ph8fmZpFq9rTP5dBx/wA7gP8AjKh7T7VrS73G0meBcfMmPRUty8wrnd3UfJ0xs6S4LJW9oVtd/Nj/ACtaPkmVTau1P1tFXwcR8FDleSkdeb7stVCC7JD+pe9Z2taqetRx+JSLba8Z4nT1KawuSl6rG6aJAXvUGlR46Pd9UpT2irt92vVH97o+KiivCUerInSj4LDS2ytQ0tFTzn4p5R9o1sbl2uL/ADMaT8FUCM0fnVOq8/Ijt4PhF/sntZtA/iU6T+mJh+JHopuxe1ygYFWlUZzbhe34g+iyXEhpKsjdTXJVKzpPg+gLu2qsteBTrMJOgJwu8nQVLL5qLipa6NrbTZ/4dVzRl3T329IcCB4Lpher5kck/h/3Wb+hZvdHtbGQtFP++n82k/Aq9XVflG0txUajX8QD3h1GoXZCrCfZnDUozp/aQ+QhCsKQQhChAQhChAQhChAQhM73vRtnovqv0aNN5O4DqUG8bsKTbwgvS9qdnYX1XBo3cSeDRvKzTaHb6tXltOaNPke8RzO7oPVQ1933UtVU1Kh/ytHutHAfM71HLIuLty2jsjZt7SMPdLdnJauXBK4FyWrPczQSEoQWpUMXvZJdQwgGrwtS+BHZoaiDYhGApz2S6NJHUQZmmuTTTw0l4aKmogzNNcOYnhpINJHUAZ4F4WJ06mveyR1BGeFetanJopItQ1EEy1BCVbTXvZqagCOFL2O21KTg6m4scNC0wfRc4UBqZVGuwHFPuaFs37VTIZaxl/itGf8Ac0fEeS0ey2plRgfTcHtcJDgZBC+dnUlL7M7WVrE/ukupk96mT3SN5b913MeK0aF6+0zNr2Se9PZ+Dd0KOuK/6Nrp9pRdI+0Dk5p4OG5SK1U01lGQ008MEIQiAEIQoQFm/tEvcvqdkPdpxPNxEz4Ax5rSFjl8PxvqOOpcT5klct1PEMHZaRzPPghGtXuBL9nmu6dKV5+bNxMbhqBTTxtDJHYqlsfI1FNAZknn6Ouv0dAmRkKa6bRTsUF22y8kwNQyNJe9in3YI7FEGojzQO5edhxUiaK87JNgGojHUUGkn5p5rx1FQOojuzXvZJ4aS87Pkgw5GZpJM0E/7PiuTQlLkmRh2aDT5J2KECF46mhkORkaSBSTwUV72SDkTIz7NcPop6aS5dSRjIDZ5s9f1SxVhUp5jR7To5s6HnwO5bndN5ttFFlZnuvaDB1HEHmDl4LBnUJWheym9DFSznQfvGdDk8ecHxK2bGu86GZl9STjrXc0JCELXMgEIQoQFk+0FjwV6jdO+fI5j0K1hQW02zItIxNgVAMuDhwP1XLc0nUht3Om3qqnLfsZqLOu2WbepQXHaZw9hU8svMmD5ppedkqWamalZjqbAR3nFsScgMjJ1WJKjNfK/wAjVVWL5QkLOg0goZ22dEaEnkGn6JF+1bCZAf8A6SueUJL5WXRbZYmMBXvZBV+lf7ne7TqH+wpxTq2h57tJ46wPmkba7obH1JtjQh5A3hMKdz2p33W9ST8Er+yNc5urx0YB/wAigq38/wCAcVyx0xzSMly5wG9IMuJze720nnHySFpuuoPtsPinjXT4FcfqK1bawbwvGWth3hRbrK4ZQ089U1tLDubhPLROqiZNJPuqty4Lk1G8fkqy62vb9kpKpezjucn78Ew/JZH2tg3hJNtzCYkKsuqPdo0ldtpv303dYR0sO3kswqt4jzXjazeIUFSou+65OqdnefswqptIP4kuHCJkLmBMSmAslXIZQndO7n/eA81TKrFBSfkWNKOi9LQOC4rXXVdo9vqo20XDawQWlro/q/BJGpCTxlBwST6YSGJpMSPNMBRtA/iMdHAZ/inNjuGvWl9GiXtBggFuLxbOLxhXxg5PEd/8Ct47sXfRhWT2fUi22A8ab5/2lQ9K4bbGdlqR0k+Wquvs/ueozHWrMNMnuta4QY1Jjy8lpWtKSmspnDcVFoe5c0IQtwyAQhChAQhChBteN406FM1KrgxogSeJMNA4kk6LJrx2ZrWmu59qqPf3iWtJ7oBOUbhlwURthtZXtVrcSMDaDntpNzgZx2jgTBdlIMZT5224767bAXuDntDccCD3hvHX4rOvG5Q9r7GhQi6by+RCzbHUWj+GPJP6dxU26MA8FOwm9otOFYFTEFqkzuUm9kMW2EDcPguXV2N0GI+Q+pSFotZd0TKtaWszcYWepzrPEFsXYUV7h5Vt7jvwjg3JKWcMLZIk78WaoV97a4HYaIn+oifAKFtd+Vqglz39JMT0C1rewx7qm5VKbe0djR7x2hoUssTZ5bvJRFXbGi7IEO6AFZ9VlwOJ5z8PyFw2kB7vLdp9VoK3jgRRLz+1TR7rD/tCa2jaSTnSHUnP4Kt0aETkJ4g7kpTycQdPE/kI9Bdg4RJVr/e7+W3COMrk3uI/hNJ8k17dp0Bkc5HkvLbVa+e6MoAGe/8APqm6SfdEHH68qA92nT594zy3pSlf7xm+nTc3kSPjKhG2UA5iY3TrG7TIpUAubBAEaKOnHBEkWKltHS/w/Ighds2pokE4D5j4qpufEyBGXUR8k5fUDWZQCTJy49dFW6EPAcFhsm1lNxh7SzMwQcY84EFSFHaCgRIeY5tKpwZIncNOK4Y4RBGsRlJnj1VUrWk+A7+TRbNamvEscHeP1S9Oss0qOIBGJ+4iCR8F5StT2w4VHteI+27PqJzXNP4dTktgqckaqytxzC87ANOJpI5gkOHiMwqpcm07qrg2qIcRMjIH6FWejUKyKlOdrPHdFyxNFhuLa0ghlV+Nu4nJw/8AJXCjXa8BzTIO9ZHbKUFT+xF8PbXFIkltSQJ3OALgfIEeS9BYfEteIT57MzLm1wnKJoKEIXoDMBCEKEBBKEKEMJv6z47VWFOSw1XumIyJmem4KJpXi6jUL6QgNfDmk+/vdPM/JXHbO76tntFRwZNOoXFhBDoOWRAzGZ9FRbVVIDwWOkme995us+BXFUSWTSpvKRsNhvRr6LXtMgiRx8eEKLtVoLjyVB2T2gNMmnUBax2YP2Q7fPIhT+0W0eClFEdpUdkMOYH9R+i8zdW06lXQ/s8fz6HdSais8iN/7UNs4wt71Q6D5ngFUKluq1jNRxPIZDwASDLmtLziLXEnMkjUqR/Ze2VBAho4kx8lqW9vCjHGVnyLKeRkGSeQ5+iauJDjpGWGNecqaobB2jMYhCcUfZ5V3vHgPqurUlyV6iCxtjMAngujamjTLgrJT9nJJ7z3TyThvs1bO9RSQHNFQ/WUjJ0RE7l7+tGnM+Su49mbCNHFKUvZpTmC3PxR1fRi60UA3i3UQPVe/rUDifILSP8A01pfcb5mV3ZtgqBPuDxEqZ+gOojNKlskYgW5+aQdahliO8zpH4rUv2FoBxmk08TCdHYugBlSb4hTP0J1UZM62sMdIn6rw21uRmdwK1luxtAjOm0nom/7D2fFnSb5IZ+hOqZebxAnDHjy57hmk6NvbHePLLQ9Volq2Lo5gUmxPP6pvW2FoNZLWde876oao+BtZSG2thkg5wInPIL0vaZOqn7TsTTiQHf6io60bL4dC6OslLqj5GUyPdaHMh4nLPTfw6K+7O3t21Jr9DoRwIyKz+03a9uWI58VPbGOc0uaXSDECNIyOfkuO9oKpS1Luv2LIVMSwy91W4xzT7Y+yE2tn9Ae4/6S34uTGk6IPmrhslZmlz6gGoa0HzJHwWf8Mpaq6i/Of9ku56abf4FlQhC9oYIIQhQgJveFYtpuI1jJOE2vCgXsIbrzUYV3KRebHVGy78+Kiqt1NH2RMA6byrRb7nqNZMCABMEcVH/o06lZNzU0v3HfSWexEUrraRoPJOaN1NyyHkpRlkaOJ9F32Lea4erEv0sQbYmjQDyThlERovYHNdAt4lR3NNcg6cjo0W8AhlnC97RnNKUqYOkp4XMJPCFdNoKNAAocwSu3Uw3MkeaZOtTVf1cCaMj7SFw4w5Qlov2MgmTr9cTw6BVyu4oZUJMtZPPJN2VIOirX62J+05KU7fxcfUIO8XgboMn3uzXb5dpmoqjbWfdn+5Lm92gZNHn9AldxknSHVNsakaoewTMpk69xwak3Xs3g3wlUSrz4HVJC1ps2LeEjUseUT6Ln9YN4hdNtg4hczu5otVJDOrd8jX0UfXut26CrCKgPNdNpgqK7zsydMz68LkqZQwnpmvLpuSriGGk8mTOFpOUt4aLRBQB4I7MDQx0XTC6a7rKEcMj679h2tINSoXjI4cOHwJkz6Kz0qQaAGgADQAQFUKN6VGe68xwOY9VK3df7i9rKgHeyBHHgeq0LS4to+2EdLf4/qcdelVe8nn+eCdQhC2DhBCEKEBeOdAk6BIXja20qT6j3YWtaS4jUADdzWKbSbR16pcBaKj6IkAzgxNOmMNjyKoqVlTaT5HhDU8GnWjaWhaWYKFTH3gHd1wgZn7QE6bkmKIG5Zx7NnxXfmTiAOeogkf8A6Wk2msGhYl5UzNylwadOGlaUJ1KgCaVXjomFrvHh5qOfbQM3OgdVhurOs8RWx2qCissnHWtg5+JPwXgvBvBviD9VUrXtIwOhmfE/TioSretepUxNqYGg5CMucxmV3UrGXzNFbkuDTG3j93D4N+pSNrvjACX1GsAWf2q96jc8XLPjvTa0Vu0A7xO+Dnmu2Nqlyyvcu1W+qZOb3uneBkfEqPr7UUwYwk9T9FSq9QuIGIwIAHyC9r0yBoczoddDoNeCvhQiuyI15ZNnbAFxDRT5d3PznNeHaR4BJwf6R6Kv/oDQRuBG+fHTVPKdgzIaMQiRuEHhz5K7p+AbDv8AauqZH7vkQ0TH1Sov6qRGOOcCfgo2sBoKYaQRnujfMecrqaRAeBlE5ZQBM+uvRRwJt4Jez3/UaIx4ubgJ9AEyq35VNQuNQ7spMCNMtybU7SCCSdMyd5GmXNM7S1mbmiJOp1/6yQUA4Xgln7SVXEt7T4eiWF6P+96BVikWtdk3Plr57k97Quw7nTBzhCUApIslG94HeEnlklLPfrC6CcJ6yqtaGAmZzbGhyzzUbUpyTlny15KvoQlwHc1OzW5p0PkdE+bbOJnnvWXMvFzBE5xqD+c06dtDWAaZBy0OU/iuSpZRl2DqaNSp2sHXPmNUoKg/FUW59pw/LQ8D8lZrJbMSx6kZ0ZaWWrElkll63+JSjXG34hJ03SFD7V23s6JMkHICNcyBkumk8tNeV+5VLsyavHbepVtTbPZBMmMRGpmSRP2QAequ9NpAAJk7zpP0Wfeyu7MXaWlwP+HTnhkXEeg81oa9bbuUlrlz+xhyx2QIQhdIpn3tD2gqta+g1oLKjYcXsILRvwmYdMTMZLLqtiIGRyzP4GVvO1dyi02dwABe3Nh3zvHiFltLZh+EVKlNwY4S3EDmPHRY15GcamXui6GGU24trDZK4L2uAGRMag665HcfBad+su2aHtdLXAEHiDoqbfN006jMLg6N0Ru0iNPBV+na7RZQWUajuzOjTBw/5ZGS4a1Ond43w1xwztpVnT7lyvq/mUjhmXn7I16ngFVq9643Z99xIAaPkoipdrqhOKpDpHfOZ5g5iR45JzdIrUXVGOZLW/zGtOIk6Di4a9IXTTo06UPbuwO61dx9QJJMte0cS0jQ81428aTDJcJ6wnD7eDTmoHMc0wRmJ4HhpwUT+iUrRicZEHQQMtx0zTwnnLkgepfgcWu/2Yci3w09N+aj6V7d6Jk8AM/RKVrGyi3C6mTTJxS13fBgA6zuAyU1dVKnWpzQhuGQ4HN08yc8xvVkpxhHOHgHqZcJDAVnOAcCGu3ZERCY17zdSd+8JkjjII8OalrysHZNxPqAcAGlzj0AzUfb7i7fsyamADc5mHfBO4iQN6EKsc5l2/ET1Mxv+ummCZ5dEvRvYAEgkSCTBiRqV265nPexxaQKYc0tAyc2IbhOhGad/oVnpCH0mjG3MH3on7UEkeBTSqwXbIVcy5RF/r1oykLqnezSAIyB0By8j+c1J2WhY2NqPAa6Q2WOGI6kd0O1md3BMatgsdU4jioEgCGsgCN/dBCiqx8P8iepkvB7+uWBuUQNRP5hPLD/AO4DsPdDQJMEgk7uqgat1WdpcMdaoPshjQyOMl8zPRStPaR4a1jaDsLWho70kgCJJjMozW3/AJ/rt+4fVSY9/Zx85VGctZjcch6JGpZS1xbMkb9PFIN2jqtz7N/xULbL8tTnE95oO7sxGfHuoUoVZP3NBVy13J91oGjt3gE2NVoMgqCs9CpUcSXFk9YnKJk6ItllqUi3GZmYg8D+IPir+ms4zuH1f0JftASM5O7NdV7eBIJEjzTO6rMxxBcD4zHmrTYbFSbo0Anx9SuarUjTeHkT1LfBVqLqlV4FJri7URu58olXq67wfSYztCS4AY8og/TTNe1T2bC7LeBOUmN3FUm9NoKj34GywA96dXHiRw+q5pwd57cYS5JGvKDybhd94Mc0Gdypm2N7tqVhTBkM7zuE7h81VLv2hrMGDtPOPRK13g4XH3vvbjxDlRGg6c/cPUrqUfaaE/2lPp2VlKhTbTc1oGICRAGrW8TrJU57PNrqldzmV3ucSBgkaxOLTTcswpsxuxfnwV62ErdlXY1rWvNTIk6tGpIPGPNdlGvN1Fl/z/BxNGpoQhbhWCqPtIvE06FOmNar44d1oLjHp5q2udAk6BZltxfRruGBssZigz3iTqRPTRVVJxit2X0IOUii3rthTa8UzTMDJxnThhEZplbrzokxJMiQWQ7zKhr7sv70uMtLtQ4EZ8icimbKOELMlb085RtRtIPDJBttDXSIIGYB+9uJG/oubdf9V3utDRG46neeSYOK7a3JN0492i5WNMRL6jznJPOSp24bSykHGoMzhHHLoRkVGsKUc4x1TS3WkR/D4eSw3netF7cMS7jl4dUhYXU6YPYnC8jvHedfTPRQkzx81w5o3T4FI6WVjJRL4cl2ZIV7JVLi6cROuIkz9El+rXE98NHHvE+CbNc777vOV1TGfvHjrryRjTmuTlfw+fkdvuqmB3XRy5/RSNla0U4IDuZyPhlmo5lCQGlsydZz6JzSu9jNQ6IMySQI1T9JvkV2TXI3rUWA93L19VyGN3p4+6aRIzdmJHeMED/tJOuwScJ0z45eiLovyRWT8iXYs4pzZQ0A5tAHHJR1Wlhzn0B9IXlSoRBB3cvokdLJavh78ljoVaekYzGUDCPXVeswOH2RyiSqy21HLPoTH0ThttfkcURpAb9FU6SH/p8/JPtstnM4s+Ggz8FHWmz0iA18YJ1OZHMJGrfFUiA8gco+YSNS8nvZhc4uHQa9YQ0PHcn9Pl5FheFFhFJhJZES4akmdDp1UhVqMoiYMAN3zmdFXqFkFSqxhyGZcZjICfl6qUt95tY4sgVAQcTgftGchugZZc+SrqU8tJb+SmVnJSUVuMLReQfUEklwMuOIxJywgExPTgvbRZaT3l2Nodpkd7RnPgo1tmbwHih1nA+yF0aEns2jp9B9TwU3UqkPy4cxxCsFnaXQMoHxP4QoJz8UAwY0JzMaxJ3JdlrcYAy4xr5qTg6mPIkrHC7lts9KMgpW57Q+nUDw4tLdI+fJSWwOyrbdZn1HOLajXhmUFpENccQ1JzO/crpdOwFKmcVQ9oc+7EM1yy1OXOM1RGyqtp/qZk/a8Me2bacuY13YVc2g5NMZicuSFOAQhbKjP736FWUIW+gX0ntGRc0gdYyWY03B0gxLcjyzP0K1ZZXtVXNntddzRLSRIHNodI5yVRdU9WJHXay3cRdliplpxNBniJUYdl7K9xHZhsjMjLy4KDvC/ariQ0lg00z/AAT/AGSvR7nmm84iBLSdZ3jms3DTwzTWpLKYtV9ndnAynmSST8VD3nsDnNOpruImPJaE9vdTDtQ0zKfW0GNepwzO6ns9tWowEf5o9CFzT2DtU+60Hm7JXq3bT06QlzgPCVG1ttKT+7LgebYGSXqyOhV6mOyKzV2CtTQT+7dvhr8+mmabu2Qtcgdl4lzYjnCvVk2kpOyxtnTh/wBqSoWtroMgjiMx6I9eSB158ozx+wVpAnFSJ4YiPUtzUULktIfg7JxPLNvnotjZUad8eCZ2y3U25Az4Qj12lkVVpdmjP6Wy9p7stbkZguHPyTx+zdYgueWtjPUkR0AzVlFuAOenVLC8GuaQ3CeepQVzN7CSm2Uu77iDjLarHkCA12JpA6EQPBPXXVaWyG0g5sQO8PLour9p0g4Ekh26DHwUpdtuIDROLTrCtdacUVRqNvcpl5XDannOzOaADAZBnmc1EVLBWbk6nUnm06eS2inamxJJ6LplqYUFWb4OmNy1wYsLmrCCaNTvaQ0n/pLtuyqNabh1C2SpaGjQykX25gGo5yRCV1uMDepb4MkqXZVE9w5axmmzmO1g88t615ttov0LT0gpzTqUt3wCHVD6nzExl921CMRpvjjhlctuys4S2k+OOFbc2m0+7HwKRrOiQp18C+pzwZHZ9k7S5uLBhGveMfBe/szaYP7p2XT0zzWnVKsiE+ogdn4JVXbYruJLgxxlxVj/AC3nwUjY9lKphzhh5HVXC8LY2j3j9qYA1kf96qOsN/ufUDXAAHh0lFVZdwyrSktkaH7KbpNKzPcT778hybkfWfJXdV7YezubZzOjnlzekNE9JBVhWvRbcE2eerf3GCEIVpUCzbb2ykWhxIyeGkeADSOuXqtJULtRcH6VSAaQKjTLSfVp5FV1YuUdi2jNRllmP16IIdpr6fkJhjLDiaYIiI4qWvawPoPcyowsM79HDkdD4KMrAnQLMk8dzZhuiQftbVPdcAeBB+KYW29KrvtYd/d/FNmO45H8dF5UfJnRc7e+xaopCJbLpdmeeq9wCfz6I8F1glBosyN6ozHVOLFbKlnJ7I5H7JnCeJM6HmkXx5LsjxRTIyRfthWLcmAbpkkfBMxWe9xL3kn0E7gAmzWrqM9Y6o7cIGD2vWqYw3GcMEngvSXNzDnboA4rh1TPOPzqu3nn5+iDDg8qWRzs3PLt+es/JOqLsOpP50SHbZLntyenLJR+7YCWBxabY/CWh5Him1nrP1L3A8iuHuOYELhojwG7jvSacLA4/dbHZy50EZ5ppVoZETEzvlctfxXj+X53wfJFRwBnNKmG6A5H4J9TvF7YIcQRO/LPlombnfnquZz5qaW3nJMosFh2rc0gPzHEDTqpC17U08JjvO3AfNVBrkph+XT85ptBW0iRG0VUGTBG8R8Fc7DbmvYM9yzpKMtLwMIcQ07gUygJNZ7EptTaWvqgNMhgIJGYk5n4BMbvonEPApOg0R8fgp25rKatRlNozc4N8/yfJX04LJVObUcG1XNRLLPSacyKbAZ44RKeLxrYEL1axhsEIQoQEIQoQQtlhp1WllVjajTq17Q4eRVSvn2ZUqhLqDzRP3SMdPwGrfOOSuiEkoRl3Q8KkofZZiV7bBW2zuJ7LtqczNM4iP7fe9FWbTWa33u7nni7p6EHRfSaSqWZjvea09QD8VySs4t5TO6F819pZPm41G6xuGevkvadpDhIy48Rw6rebdsTYqxl9npzxaMB/wBsKJtfsnsL9G1KZ4sqH4PxD0Vbs5cF0b6HKZjjzkuGOnPr+K1G0+xin/LtFQH+trXT1w4VX7d7GbaP4dejUHPHSPweCqvS1FwXK7pPkp8RuXgdP5yVjHssvIT+7pn/AO1vzhJ1fZxeTf5DSP6ajCfDvJXQmuCzr0/vIr8hdudkD8U+tGyd4NMGyVp5AO9Q6Em/Zu3AZ2SsP7C7rk2UOlPwN1IeV+YzLs+C9cR+d/kh9itLfes1YHf+5qD4sSTqNUCTRqt603Adcwh05eBtSPV0RAmfz8kgyvJ0z4Jwy77Q/wByz13DiKNQjwhqVQk32C5I4xIiE6p7OW12TbJXPI0nN/5QE/ZsBeTs/wBFcD/U6mPD3k6pTfZCOrBd2vzIWR+fkvC/8+CsVH2YXm4/wWs5uqtA/wBslSln9i1scO/XoM5DG/5NVit5+Ct3FJfMikYxMcfHzR2oWl2b2HiB2trdz7NgHliJU3YfY9YKZBcKtYj/ABKmR6hgaD5K1W0+SmV5TX1MYNraN4/BL2FhrktotdVdwptLyJ0JjRfQdl2UslIQyzUWx/8AG35hSbWAaADpkrVbeWc8r1cIxK6PZlbbRlUZ+j095eQXEcmtJPnC0/ZnYqhYgCzE94GHG7WOQGQ+PNWBCvhSjHdHLUrzqbPsCEIVpQCEIU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xMSEhUUExQVFRUVFxcXGBcYFRgYFxcXFRgYFhUVFBgYHCggGB0lHBgVITEhJSkrLi4uGB8zODMtNygtLisBCgoKDg0OGhAQGiwkHyQsLCwsLDQsLCwsLCwsLCwsLCwsLCwsLCwsLCwsLCwsLCwsLCwsLCwsLCwsLCwsLCwsN//AABEIALEBHAMBIgACEQEDEQH/xAAbAAABBQEBAAAAAAAAAAAAAAAEAAECAwUGB//EAD8QAAIBAwMCBAUCBAUBBwUAAAECEQADIQQSMQVBIlFhcQYTMoGRQqGxwdHwFCNSYvHhBxUzNEOCwhYkU5Ki/8QAGQEAAwEBAQAAAAAAAAAAAAAAAAECAwQF/8QAJxEAAgICAgIBBAIDAAAAAAAAAAECEQMhEjEEQSITFFFhMkJxkbH/2gAMAwEAAhEDEQA/APVaVPTNTGM5plWkq1OgBqYCpAUjQBW804FOwpwKAGC08U9KgCt6ZEA7VK7cVfqIE8SYrF1XW7abj4yV5URzz5+1RLJGPbKUJPpG5SrktR8UXoaLVtIXcA7n5hETIQc+1Ur1DU3CNrOp2BirLtVvPaPq+4IrF+TD0arx5ezszVLsq8kAnzMfYTXIabWXWuhFvfMZtxdjKi3sE7AN0Me0xQDPuuQ95HRpMtv3KpiFDECT3AqX5SropeM72zuXQN3B9jVgPlXG9OUG5mdyDcCDuNwT4gxVe3hxPFVaTX/5zEsCG8KZJNuAd5YBsR7Gq+5X4F9u/R3UUtlcWvXbtu3IdCpPgJkhvPcwn5fIwRii9P8AFbDF1UDAElQxJPkQVBBB48xVrPFkPDI6g4pATXMaf4vtltt+29kjuRvSP9RZRge4rpLTEiQQVPBBkRWsZJ9Gbi12XBaRpgaaaYht1Vo809wYqrStimARNRqdMaAIRSpyKW2gCm77xUE45mpXdKp5k/epC2I4oEVGyPvTJ5Va89qq2nvFADmmBqVPFAB4NQDzxSInFTRIpDFFICpRSikA1KnpqAFT0xMVzPV/ibJSyJ/3nj/2jv71llzRxq5GmPFLI6Rt9Q6nasCbjAHsOWPsBmubv/Edy8SFYWLY/UQWY/jHaszS+FblwsC7Dbyd+Y3ESO47zUeoXSF2fLKjAUtJIEYA/TNedl8uUla0jux+NGLp7Zd1fVWmCyDcOSp+YZHmXHOcwJpX9a19tltBiSwaAWGIOMg5HBoHRPsJYqzAcQRAJ7tIq02rtu+CR8x+RtBgmOwHlisPqSls3+nGOiy6HRHW4bm8g4DgrBydwjco8zV3zrdzbceCyCCv0gSI8JJ8XsKt1StLBmLG59NpXA2qAJ3vGInPH3pMLSXLai2jKVjeGhBHLZMFv6Vqk0/0Zt2t9gCWbdu8r3FJtkbmQL9AYFfHGBnNWa2wty4o+buJO5VfiP0gE9+2eZq/5qJuhTsmHaAbbITgkLzH2471lal7YDC2BuFwMjbcQIlfESYHl61MqSHG5M0NbqjdndtW1ZguLB2xgwQeYBGY/eshNPbKiWBZ22jJGych2MEMOJrTto90i4yqQRBLHYjZgbQud3Amg9Rfto/htwVJDK53AYiAB37yalu9+i4qtIhqrbNt05K+AZPzPAZyNvYH8mrWVnaFkhBt+ULkMGUTMx4kjABomzat27iXRBEjcpMhCeGBRYgetR69rFVnawGKvB3yNqMIXz8ZwuK1SpWyG7dIzUbdtuPcbdbLeARbSP8ASCQVZsLgiO1V6t7lkPftMbDbVJsgrtec71S3hX+0E+VW2Gvld4JKl4gtK7oHK9hHPpVfUtO9247EJatWlUsJUkhiQoTaCDxGTGKuE3WhTgr2bHw/8cMibdSt53EAxbzMTiPSDBg813Wi1aXkD22kH7EejDkH0NeS9Ua9ZKrbZtlxRsWZuERuEqBxk96c65tHt1Nq9cL3fDdt3FKkFRBjEEDtP9a6seZ9M5cmD2j1trZ86Hsgbjmhejdbtamwjo4YkAMDAYOANwKzj7YokWiDKxmutO0cjVMLApEVUjHvirBQAopU9Q3CgCUVEmpUxFAEKiKsimK0DKVQyc47Y4qcVOozTEGqKnFRFRdj2FSBImKqu6iOx+wpKrE5OPKrNtAAu9zwIHrzVyL51MkASTAHJP8AOq/8UpWVZTKlhB5AxI9JpSkorY0rMD4l1xP+UuF/UfP/AG1i3bCsu5Bt2xOQFwDgCZZjWpd05iSAS4JBJ+kd2jt71l2bBdlWOT+3f9q8LNklOVy9nq4kox16Ken2iXBBVNvils7dveO59K1dC4YBABck7rpcSATkkTEGe1A6rTqAGQ58W8DIQDAk9yTNFGx8sD/LU4HzdxLFZ+l0A784NGNOOhzalsi2icWrm0sNtwjYFB7iIOTwRVOsuM6fMk2zb4QqQ3HJZAFHcRVbDbcItM2zEMTkz9RP7UTceLfy1i6zyIOVBPOD6eYjiqUk7Qqapgmkc3EZCVEgbPCuWBDbvJuP1HvVly65/wAm4QAwB2WkUjcT542nHY1ZdthLC27g8VudiZVvETO5gIIzWNdQhd24ewDefAPEjzqXJpUXGKkzX1lttiANt+WsOVWYB/Q+YYgZNZ2p17Xn2u4CtALBABgRujkGPXipf4Q/I3m6oXdlJMzMSV/FD6xbqKqXJUdlJWfOTGfzTlJ10OMUGaKwiriGubgATxzCkQQyjP3iqesa9wEQNLCUuFVg4+ncxGREeRmqeq6kPcVwxMKATt2gR5DnOeasuiwltWAFzfAKkkXLbQTyOR6x5VXLTSBR2myjTA/KZbfzGZgQyquNvGSJx6+tX6my6yWtWwpCqLe4yzYhrQGdxwMVT0vVG2CQrF/9SuywMAggcirdZrxeuq7ubYt5WBv3HAAb078UoNVtjly5aRDVaj5VlQ3/AJi3jZJH+WWHgdVjkAmefWqLepHyr7IptkJICSd5YmVcnBHvx2obqWsN1smduAYiR55z/wAVDpbvvCrcFvMyTCkrld3Y5xnzqlk3Q/pfG32T6Vc+WLF02zCXfrDgus42MD9oyBQ/xbrv/uCxBa4rK6PvkGIwynsCpEUZduXHZ7Nz5aJcbYxKeAXAJDhhw0Fe8cTWfq9Oi/JtXtsoyhmTF3YxmIghiN0g98CuiL0YNbtlWh1S6fUi8AjqSDCMQf8AdAOQMnHFezdO1Nu7bV7TBkYYI/n5H0ryDqWksptKA/5bIpIJO88gsCIRiATHviur/wCz/rCh7tokKjHegOBuMbgJ484966MWSnTObNjtckdnqLuQBVitNZvULoU7g3uKu02vRhg11nGFq5NSWoi8tSF0UASpUtwppFADZpVIUiKAKzUCamximNMYaKRpAU5qRCpjTimoAxfiXqPyrYC/UxjaVJBUg7vTuKwuk2g9xnJ2hIleT4wR7DufxWv8TWmYoCQLZkYJDTHtH2rP+HVKfMskg7odSBkxIIY+mMe9eR5Mm8tM2xhCafljkAgRBMk4AHFBvazMcntwDxArZFsqdygeDOfXGKiU8GTO1iQsfUW5JP5/Nc6jaO3nTMvU6YuTcUKBiVCkSwGBbXz9TV+kACaj5g3AIWYHkxzz3or5p3FohA2+B2AEEz+fzQ10NfuBRGZI9v8Ace9XpO13/wBC29Mp0CL/AIddoBfw7gVA2judxjsD96CGptH5pRTscQpk75757Sc+kVZdvg29m1Qd31geLDZAPuInyqWpvqdIRgMLiKQshnVpBn9z9qFJdL0VXt+wfrTI7pcDZICkZO2B4jn17UNrQyGz4t6CXTwwDmTjk80Robj2gXAJQQGJEj08R4yars2Pn3WyEEFhJJA7nk4k5MVm2nv2zVfHXpENZpSQlwspN1hukgKs8QAZj1oTq2gawV3kEt5TPtke1GIq2tvzBMqWhclZjbv7D0oPV6u5dTbcaSO/cexxn+tOXGvl2ON3roL6Lohte60eD6TvUCVHikMDPIoW64uI925O5/ocDweGfDtxMzzWiptNbYLZJXaYm8AQ8fUBM7eJisXWan5sDYiheVWSJ+/9KtpKKJi3KTNDROn+XbW6yBwWvEwvigAW0MGO+Tig7VrTC7s8Xy1XMsSC2Ihh7k9+KlomS34rtpm4KfpGO8HDDjzoHNy7LBLQY4idoAnJ/bjFHL4rRXHb2yjXLtuHarbD9LE/UPNTAketWFHuWm2ogFuJYDxec854M0bqNTa2i1e/zflZtG20czuDmfx/OgbyG3ZDHcjXFysyHU5EFfTsafHdofPVMVxHSxhla1dALFRu2t/uEeBsc1LUW11Bcpb8FpJZiVV1OdplQd2AcQBVHRtUqNB3C2whgIJ9CQQZg0N1D5QCpak7RDNMhyYM/wAcRitYP2ZyVsha1qgXECsy3VSQxlg6SQwOfM/vVvSnCtJzj/j7ULpCUcOhhlmD74IPoRIo3THxM0DxAyBwJO4R7GhsUo6aJdU6xctgKGJB8zMUtF8RuooTrPTmnePpxgTIHYmeRnmgUt134pfBbPJfZ1Nv4qbuaMs/FdceLdSFutOQjvLHxQD3rT0/Xwe9eZKCKJs6lhTUgPU7XVh50ba1e6vMdJ1Eg81vaLrVXYHcIanFYOk6mDWkmqEc0DNWmqKmTVtSAwFLbTik7AAk8ATQ3QUYfVul/NuGULCBPi2iew9ceQoC3aNnUWtw2yduSDg+HnvyKl1XrIuNsOLbLORJlTyCpMZrlfiTUEKLYEubgZWknAIYe2QPwK8jLLG8mjWKb0ei37MGYGIx/WhvliQGMDvRXTNYL1tWMb4AYeTRnntUNTag05xXa6Nov0ZZUkEdjEjzAyAaZLoW47FRBwFngQBii7q4Y94wPM9vYVT8usdo1TTMm/pSCTtIQsQk+QHH8aHXSsxAA+rA8pxNbwuZB+oqPCGyqz3AoUuw2cH5ZdwIgF3nLegJ4pcIt3ZopyM3U2DFy0bq7LKhmgeEsSSFPmZj8isogx/f8K27HTbVtrgdi4Cq7uWCw7AmAI9OPWhtc5OnkWwNrAFiBMFvDLDuQRIzTnjsqM/QNqiLVkKrBjqBtfEldsmQPTjPmKG03T7j/SMGfEcCVEmkR5/8zWh04s6taN027Y8bQQGgQCFPae/pUJqbSZo7itAPSdSokm4UEEGFktBjaMH+xQ2j1ny7zXAN5lgC/wBRHCsfLFV2rEKWVSLe47WjBEwDMVeNSBadCgJOVPdW4/FNNrQ6Tt9l3WWY6VFvOd6mbaqo9thYYAgn2gUBrNabrW94Gy3EW1lQQIBG7nIFXX3t6hgLu2zbtr/6aSWYdpgwOT+aB0dk3HCIDJaF3RMdifLGaubb2hQSXZfdUfNtMENi0x+skv8ASYLAEZg9qC+ItWz3DbLLtEFdowRmCM4549KI6zfcL/h2KzacsCCZG4ZAPkZB9xQGs6ddtJbd9pW4JWDJjtuxzHvVr9CrdsK6XeREdhHzh/4c5DAgqVAmN0kRQ+r0QRRLzeLeNYwFIkH9/wC4qPTraM0XW2IFJJHJIgACfUz9qss2wdObpneXMEmZ2gAqZ9ZNUnomXdjWXIt/LgRuLT+r29qtA2qW7D9yOw9cirf8LtbbIMRn7TUNc6kfJ3A+B22r9SvK7NwI+mcmDPakvk6IySUY2PburuI5Dc/fBUzQ79PIBIyAQPUFpgevEfamtAE5J+wmjEYFgGH08euZp4snBnmMzhapxao9z4uJ5Of5HyqpreJBnMZ5GAcj71248ynoVA3y6cWqItp51YErYQKLVW25FXhKW2mAZo9WRW7Z6jiuWXmi0uYqrGj1dVqdRZqpW5mgAkCuZ651lHUC24IJ8QEziRB+/wCav+JOoFR8sEeIdwZMyOxFcS18qfEsnjODivP8ryP6IpI0XslSCrYGe0ZGT6VT1XXK5TcuVOf5H9v2pWQpHi38cDtyP4gVz2s1DBwIxEQY7EnnmRNedCPJtWdEF8kd103X7IZSD6eYrpf8QlwMqkM0KeezZBNeNXupIhgOV78GPyJB96K6PrtQT8zTMTtMSZAPBIIMbhkV0YnKCqXRpON7XZ6zqLEUIwKtjBXP8xWT0z4luuoGpthWH6rbEg5/0kY/Jrbtam1ckowJxuE5HlIORWkoxb+LITa7BJgsSZmT2x7RQ1w9ycnj+f8AKtHUWpO6ZABH7if4UPdsA9qxlFo1i0BaofNuSxVcASeBHJ981n6y5uU2A021YNIH1HyJ9IFaF5e1CXbUD+/tUOTNIleqNuyoBi41xcqCJTEgn9vzWYlhRYLPc8aj6YmTHn6+lauo04Wz81mAG8LBxyQJJ/f2FZepUKdm5WI8sj3miVrdFxrqyen6mxCK5m2NsoQD4fL+/Ksq+83LkfTvO3HI7n8/xq98T/f5pkss5CqJLSI9v7n7VHJyVGiSi7IaKxbdyLj7BBhoET5GeO9BG/8ALuMEfKkjep5HEg+1W6xCjlDEjy7yOx9qst64Jp3tKg3XDlsYWI+5HMetaRXpg37AX6XcKG/tLJkltwOZjOZ/5oa/dZ1VGYlUnaPKefWrnttkCdvlOD/XP8KVvSkmPOrsm/yU2bdH6WyQu0TBO6PXiabqfUrFuDcZLYC4UDxHzgDJ7c0X07Ui4AyTsPBIgkeYBpuEzJ5Ymf1XqQ067Ug3iJAPCDzb18hWV0xizlpJKhtx5kkgSf2/NBdXbfq7sGQGA9JQAEDtzWh0XHzic4VQRwc7iB6zH7V0uChjOeUnI3NOvhWI7n/mjRaDLIiR3/JrGW+Yjy49aM0DOweDC7eZwMjPqYBH3rjo5bLGIJgEd/Kajd085HH9/wDSmQQxgACIBjgA5PuePvV8ls/3/fFbYP5qhMG2xVdu7mDzRDiqFtmZr0yC0mozUttPspjGC1YDUIpqBo9f21IAUqUVQGb1jSs+1kglJO0qDJ4HiPFc9e6UzobzbiRuheREZaZgDn8V2YSsPrmuDJtXdzmIAO0wR5x7Vw+TjhuTLizjFYjyA9PP171m9Qs/NGBLCSPPAzB84mK6DUXLTBjlCBjBIdv9Mjge9ZttgpVwYyDBHBB7V5cFxdm8Xs5hLasBMyY9c98HyJPpWz0/U/KCARG0TxljknFQ+INELdzephbu5gB+lsbwZxEyY8qF0xnaOO2fXgTx3n/iuvN84aOlHY6Qg5xWk11MeESIg+UdxXBtq7gJ2sQJxNR/7+vL+qffiK5Ixl/UTX5Ot6jqnQMVuXAWBxPh/BBH35rml+P9RbEOqXSQDwbe0jDKNs7hAGfWub638W3nbZPGBA/hQ/TXuSwP6vDyJYmMHsckY9a78WOaVyKxcJPi0dfb/wC0gD/xdMeRGy5OMbpDD3ijdX/2i6Jw1tFvBXXLFPpYcCAZPfI8q4LWaVgYYc/g4/Se9UW129s1pUa6Op+HFu4s7R/i3SP4XuNtQ+GbdwhiRloC4+4FW6f4n0TlVN0iTJi1cwBMj6cHj7V541uTn+FE6fRTtW2GNwzug8icQB2iJ9qX0cZEsLT0zs7/AFrTbiPnW47Hd/0p7HxLaVWW3etiTgz9jE/iuUf4fvPgJn3H86zdX8PaxD/5e6R5opcf/wATSj48H0Y5ZcV3Z0Ws6/YG4/MNx88K2SPNiAInyqOg+IbN2AAQ3+loH4PfvWFovhXW3jAsso87ngH4Of2rtPh74CFkbncPdIjH0KO+2cn3NaPBjSOV5pN6J2rjN9O0faf40LqOhai4d3+KuqI4QKvnxBz70N8ar/hdqW2h2EiDkDB3GOPKuctdd1YB/wA9sHyBx58e1PHjdaJlKzrtF8EWgd9zddY//kYGT6gc/c0T1zq9vTJ8u0VNw+H/AG2xHJjuOwFcXe6lqHAFy9cG7JO4gbeO0VfatqFA57jPmZB/aT9vOqcfyKItRbVV3FvFmTEmR6nzJ7c0fasFF8XhPMZ/eaWgK7t1yWCYAnG5fpg94z581ur04Xm+a+QcqJgRH1N+9Y5JW+Jo9Rsy7bk84A4n96IsuXIS2pYjkDuT3b0FGNcVmW2sSceEfxroNPp1tpiABlvWO/rWPG2c3ExLHTL3eADyAfWYxjmrbtt1ORAjy+3IxWg+seZSI9s586J0vU1PhuLHaYpxxrlaClRhmohhXRa3oqsN1v3icH+lc3qUZZwZHbvXfGVkNUW7qjNQSY4inJqwETSFJUmjremxTA9UpxTUzGKsCjqaFrZAYqexAk+0d5ri72qCEz9U8nBEeax/Ou4tturjus6H5blYDryCwE5yBMzivN85NfJFxMnUopAYt9Qjvgz++KDOiLQO3b2J5o/WIu0Yx2H8TFR1moKBfDwADzOO59OK8qzWJXrNArqFuTj6XGCOJiefasTW9KuWPFG9MEXAspnswIhT7+ma1/8AvBWUl2gj6RBJ/wCK0OnamMiGX9v+laYszg6fR2R+Uf2cBcI3AvJEidrFcYzI4PPpNQ2Jj6yQCSS7esLAMeXavQerdDsakAg/JafFsUeMdgeAe/bua5bqfRL2nXaQzJ2YAkROASOCJr0YZItaIat7MAdPQLvtYYMMnJmRB4wJJHrVzISo2ACDkiTLxOTOCRP/AOtW6h0JB+kEciOexHkBH8Ko/wAZtlBkls8yTEc+0/mtb5DXx2hIXVihysjcsyucn6eMdxkUN1IoGPyw23/cRPr9qv8AmCC0FWYtJBgQTOc0Fq9NJzLAR5wZmBx6ftSStnXHyeKujOfXRjJ9qP6Jqbi3Q5TwjzPHkZEwajZ06DkDgmIyTMBZ7eftRSXQpjMsTxx5rFW6ro5XlnPtndaT4l03h+Zutk/6kLAnjlZo09Z0g/8AXsg95cKfuGg15zqdREExkExyfSB2MxQqaneGxJAHaYiOZ881moWZSij0u71/SDP+IswJ+ltx/Cyaxeo/H1tQV06F2OA7+FR67eW+8VwmoacQB7DvHc858qpKeISe/bj7VqsaMnoL6jduXGJuNNxpLEkT5wfIQBAqmxuVcYYN29O8dxP8KV5QvGSx7GT7R3zRem0V5o+YjKMyzYie/me/FXaolEdTaTaYMkkHPPJ/rROm024BmJAIwJk88g9u1E2ksWhCDe/+t+w9F4o1LBGGEEoSMzzge0RXNkyekaKl2Lp9gXLiLHh3DHn3/eK6b4qQ2rSTIDvBjyVSQPaua+F9x1tkGVVHlpxMhlHPqa9H+P8ApvzNKCuflMHIHO0gqT9pB+1TGOmRlmn0eedP1QS9bYjAYecwcE/g16Je0BZGAjKmPeP6154dMGaSYAGRBruvhPqvzF+U8C4sZmQ6gfp9RwR6TUQkujBP0cyLtxSScwBOIO6QCPtWxp3W4PI+daHXugfM3Pa+oggrwJmdy+tZHT9PsEE+KTPn7H9qqEZJjWg/Q6prDbWyh59J7j+laPV+ki4vzEgmJkfqFDpZFwR3rT+HWZWNpsqZK+nc/wBa3ixtHGvbiqYroPirpxS7uUYYT9wc/wAvzWV0nRB7mQa6ESXaPpxaK37PTscVs6Dp4UDFHiwKuhFopMKelTAp09uCTQ3UujpeYNw0QfXy+4rQpxUThGSpgcr1PoBQblgqImeY/wCtZer0wAkZHGAMkcz6c16CKzOodIFzMkGST5HywK8/P4d7gXGR5rrrJnAx7VDSXjb7H2/v+813p6OxIXYoUfqjJqZ+Fre4NJ9qzj4Ta2bLJTs52zckAwRPEgirv8Uy8EjtHb7itvroNsIoUFP1HaCw9VnFcxfvGfUmcjJk8xmuXNFYpcUzeOZP+RHWWtNen5tlciCy+FzPqKwtV8K2yQ1m8VKkkBgA0nP1RyPaj9TqAMEgN2GZM9/IVQNWDmaUc+SJtGMZq0Yt/oV9ATsNw/7fFI4zGfLj1rDvGGIbwFcbWkHHaI9OPWu2+eex8+/oI/nVGpdX+oT7810Q8qu0DxP0zg1dCJ3Gc47DGPX71amoMByTvBwMxABA5+3FdJe0No/pio2dChIHmQPufPyrb7mL9GbxyWzktTcdzMf3/ZNPZW7mBEiDA5EzkV2PV9GtqCFGwqADIksoG+RyPEaEs29yMyx4Nojz3GIB86peRa0jLj7bMG30q4zS0D80bY6KvLsT6DArQ1qNaIDRnIP8fxWXqeo4gH70c5y6CopWw9LtqyDsUA+cSfLk5rK1vUy2BntQl8s2BySZjP8ACjT0zwbjOCMGd0nb4VA+psjHrWigl/IwnnS0iPSrYuOA7EDJIHOI4nH/ABXR9Ot2kg3HJSSciSPLb2jzrG0lvZcgqQWUGCCCI8xW90TRC9eL3NsLhRBKjOOPzWOZ/wCjD6jkHnRM9wBAWI3HsDAz7ET+K9C+HdUbunU3VIdhDq3OcZHYEZj1rkr3SbkswmM4AgR79u1D9N6jdt3RcUmOGVjO4ep7Edqyw5G5UX0B/E/w09jUblbwXDCs0kk87Z4mO3eJoC7eFspDEMCCSBnHl5cV6XZv2tTbYNDq3KH9IHGOx7zXM9T+GiSWtHeONrfV9jw1aSjcrQuP4H6L8VEqF1EHsLq//NeQfUfgVu3Ldq7DEK3kw8vcVyS9GdclCI8xFaHSFIbAOfKa2imUv2dHp9KinE/mtfR7V4GT3quzoVKyZB/vsapusVJAq0mmVplfXAGX2rH6JYPzRFaVzQXLnAxWl0rpXysnJreKZDNFFpzTxUSa1IGNKlT0DFSFIUmpASBqYqoNUgaBkxSphTikAH1XS/MtkAGe0GM/0rhOrdOuW223IBcErB3SF5A8omvSKzOqdGS8ZJYGAMExA+9cXk+Mp/JdjUjzO704M8udqwZJxBUTA7zQj9LX5iSzKjBidsFxxtEHEZn9q6b4g6eySHGC0fMAP2AWaxNUxdzBgeFBugnC8cY4/evMVxdMvm10USAdshgo27o2iASRAkxj96HuWWguxCoBMxJPfwifLJ7cVfrGCOkDcqrn33E57cEdqt01wu2YCGRg544j2FP9jjmlF6ZlWrZZQWJWRjwzHvB/hRPTdI6sHcqiiTJMyqwWgeUVal4ALLqFR4YsSGbcOOIGBOPKszqWmusvy7rYDbgmeSCMduCcVqop/wCBvyZlydQsX9xfcVKnYBG4Fsbgew7wafptsAdglvPP1M2Nx9Y48oqHSOkgFjAOOIJIMg4HbE59K27dwKmwFQ2ZUwu0x4TcMYAIA8+Kc2ovjEx5Ojzrqlq98427ZN6Ig579jOB+Yrq+l9CtbLYdU+bZhrr8rnmQQRcjIjgEVRq+p3kjbtleX2yJOdo7EDtM1PpxlAbqNttt4gSQXmWXacHMjOe5ronKTiq0TyKtX0+xcvC7abaoKwm0Q4DcmICkriBNEulliN+4iWO220FSZhZIgSYknv7Ud07WWblyDb+WSCJ3CfRVnJbtJyaH1iFH8SBhHP6t0/qI5xWfN9CZX0jptsMbl64/jRgoBwMkAggSQI4xwfOul+GEtW0O+4pP1Tkcc4PJrM1ust3rSBV2ujRHMJHn79q2fhjqG1DZZROSrRz3Kmfuah8p9lRpMPbrVsr4AXIjGQYHf34rI1am625VCAxgfxNSfWAti2i+RTM/j2oyxpLz/TbOfSrw4/ZTYBZ0jKQyttPmDmug0DXGABE+ox+1EdP+GXJBuH7V0um0SoIAArtjhvsV0YdvSXADiZn+81Z8/ZA488V0IUVTe0aNyKr6NdD5Gdb1KgSTJ7Cg7ZNx8Ctf/u635VZbsKvAAq1AVj2xAipU1Ka0EMRUYqVLdTERpU8U9AxopEVIClFAFZqQNNctTTotAEhT0wFTikwGFOaY0qQGH1rofzSzqfGYwTgRjEelc5qvhu60IE8KmZmMmJMx+1d+BTGuaXiwbsdnm+o+Gb6ja0FR4segwCazi4tI6C2DuAnJgkDwmTXrJSeaxtZ8N2nYnIU8qOJHBHlWOXxOuAHlV/TlrW2CAfExP+oCPv5/+6r+mBRvDKGO0QZJMyIGRAgAz9q9V0/Q7SptIDD1irtL0izb+i2o+39ar7V9WTR5jobNy0wL23Fs4mMH0J8uaHOnuFy7I21jmBPhHCieRxXsD6ZWEEAinFlQIAFP7RX2M8VvpedWX5RKzIAWAsTA49feahY6LqboANtnAII8IGcc17aLS9gKkFFaLxlQqPM9F8E3i8soVZkZEgdvuK6v/wCk7JUgzJiT3JHBroqRNWsEKoZxvTPgdLdwsTOceZHrXQt0Kyf0CfMVoKalNV9KKVUBj6b4bspkCTWxbSBSmkGqoxS6AnUSKW6qnM94qgLqYtVYNNNAEiaiTUWamBphZKKjUqagQopRT000ASNKmpUDJCnNKlQAhTClSoAepilSpMCNIUqVACpqVKkA5pGlSoYCp6VKmwFUTSpUgFT0qVMBqZqalQA61KlSoAVKlSoAaoGlSpgOKg3IpUqQCemSlSpiJUqVKgBGomnpUA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2" name="Picture 8" descr="https://encrypted-tbn0.gstatic.com/images?q=tbn:ANd9GcQyExoBTnbOI41HDyId8Z2DW-BMx40q8PbC1c6wQWLbUCHAu_9d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3028950" cy="1514475"/>
          </a:xfrm>
          <a:prstGeom prst="rect">
            <a:avLst/>
          </a:prstGeom>
          <a:noFill/>
        </p:spPr>
      </p:pic>
      <p:sp>
        <p:nvSpPr>
          <p:cNvPr id="16394" name="AutoShape 10" descr="data:image/jpeg;base64,/9j/4AAQSkZJRgABAQAAAQABAAD/2wCEAAkGBxQTEhUUExQWFRUXGBoYGBcYFxgaHBkdGh0YGBodHxgfHSggGBomHBgXITEjJywrLi4uHB8zODUsNygtLisBCgoKDg0OGxAQGzQmHyQsLywvLCw0LCw0Ly80LCwsLCwsLCwsLCwvLCwsLCwsLCwsLCwsLCwsLCwsLCwsLCwsLP/AABEIAPoAygMBEQACEQEDEQH/xAAcAAACAwEBAQEAAAAAAAAAAAAABQQGBwMCAQj/xABLEAACAQMCAgYFCQUGAwcFAAABAgMABBESIQUxBhMiQVFhFDJCcYEHIzNSYoKRobFDcpKishVTc4OTwSRj0RY0VISzwtJ0pOHw8f/EABoBAQACAwEAAAAAAAAAAAAAAAADBAECBQb/xAA6EQACAQIEAgcHAwMDBQAAAAAAAQIDEQQSITFBUQUiYXGBkfATMqGxwdHhFCNCBlLxM2JyFZKiwtL/2gAMAwEAAhEDEQA/ANxoAoAoAoAoAoAoDlc3CRozyMqIoJZmICqBzJJ2AoDOeL/KwuSLO3MyDOZ5W6qM471Gku488AVWq4qnTdm7vki1SwlWorpWXNldbp7xO4Uk6LaMnC9VG2thtzaTOnII5ANuOVVq+OaVoLx9b/LvLVDo9N3qPTl9+Xz7j7wzopLeyqs4cr2iXn1SHsMEcDWSdQZgMHGN/DFV6SxFWWsmvht2Fms8NRhpFN6du+wrKvbSOtvPNDodlHVuyjskgZiJ0H3FTWn6utTk1mvZ8fVyT9HRqQTy2uuBpnya9KJbtJorjBmgKZdRpEiSAlG08lbKuCBttkc8V16FZVYKRxMRRdGo4F0qYhCgCgCgCgCgCgCgCgCgCgCgCgCgCgCgCgCgCgPEsoVSzEKqgkknAAG5JPcMUBhvSvpM3E5MjIs1PzUZyOtI/auO8fVU8hud65eNxbT9nDxf0OtgcGmvaT8F9RdXJOwXjor0yhW3aKZVYwo2nlvgRMqb+0xOfcorq4fFRjTyzWy09d/yOTiMJKdTNTe7V+zfXwVvM9dI+nqdWywaVXVLrBGA0ZX1+QKks7Hxyu/PdVxmZZaS3du/02Yo4LK81V7JPut+EZcOKsYw7nS8spHbzkAMdWRzLaVPvY+dV5UP3HHey83/AJfkWY4j9pS2u/JL8LzNg+R20X0R7jBDzysGDDBUQs0Srju5Mx83NdbD0vZU1E42Jre1qORfanIAoAoAoAoAoAoAoAoAoAoAoAoAoAoAoAoAoAoDPPlPvnnkh4XCe1Ph5zkjEQOykjkHYHP2UbxqCvNxjaO70X38Cxh6alK8vdWr+3iVm86Jzxy9Uqh8aRkbAazoXY8twfgCeW9ceeEqKVlqduGLpyhm2/Hr6bn3j3RlrWKN5HGp8DQOYOGLfAfNjz1HljfFfCulFNvf19hQxSrTaitFx+X1FHR7ok8lsLiGXMkrtlZc6NAYouCASCAuR4g47gRYqxjJKMtLLh8SpSqSg3Ja3fHv0PnHujfobJN1xnkkKgRsgEetNTa2wc9UgxiPvbTknJqahCM+qla3H1xfMhr1JxvJu9+HrguXmSra6WGzF8sMct9NcvEGlGY0dTKWdF5xhhGzHBzqbngYqwqfXyrYrOo8uZmofJpAE4XaYJJeISsSckvLmVyT+87VaKxZqAKAKAKAKAKAKAKAKAKAKAKAKAKAKAKAKAKAKAwKTjDSXtxeKQWaduqJ3ASEmKPb7pbHLLGuNjazVdW/idzAUYug7/y+Wxo8XTiILETjDSNu3rLGi6S7AZ7bMCAPA+W9pY2Fk3x+XMqvATba5L4vguxGY3vFrjiF7IgGZCqBcKdKA6tTseWlRp9525mqkoOtlqz438uC72W1UjRzUocLW73u+5aGlcLsVghjhT1Y0CDPM4GMnzPOkpOTbZFGKirIT9JOCrfTQ2ylhMqtLqD6QkZIVi+ASQzAAKNJJU9pcE1awqldtbFbFONknuKuP8NfRHwh5LWzZQJI5+0qSZciMRAuWEhJcOWJO/ta6txpWlmuVZVLxtY0roW6i1SEJ1TW3/DvHq1aWjC+17QZSrg7EhxkA7VKRD2gCgE0fSuyabqFu4DLnToEqFtXLTjPreXOgI3EOmVtG5jj6y5lU4ZLdDJpI7mfaOM+TMKiq16dJdeSRtGEpbIXzdMLrmvDmx9V7iFX/Aal/mqk+lsMna777Ml/TVBl0Y6Vx3jSR6JIZ4sGSGUAMA2cMpBKuhwdwffjIq9TqwqRzQd0Qyi4uzHscqtnSwODg4IOD4HwNSGD3QBQBQBQBQBQBQBQBQBQBQCrpLxpbWAue07dmKMetJIQdKqPhknkACTsDWG0ldmUr6Iwa86I31naxyusfVxppcRyFmQOyEuw0gYUA5Kk4znlk1zJ0YzlJp6t325J6HTp4iUFGLVklbfm1qSrO2eeXqYca+bMRlYl+s3+y82PgMkUKVLN1pbfPsXrQ6Vavk6sfe+Xa/WppXDeHpBGscYwqjGe87kkk95LFifMmrLdyklY9cQg1xsvWNHn2lCEgd+zqykY5gjlSLszEldGVWD3FtdJcpLcJCzhYplR+qeLSTDGY2fCxtI2kaiAAQVwMY6lKcbZeJzasZe9wNC+ULgq399DGX0xwRkzlVViTIyNHGNQKg/NlzkHYrt2hWK1b2a7RRo+0fYdrDo2IM+h3l1A7YJ1OJkYgBQWjkBB7KqOyVOABnYYgjimTSwyGXBelFxHcJacQjQNLkQXMOrqpSAToZTkxSaRnGSDvjlvbhUU9itODjud+nszN6PagsFuGk6zSxVnWKNpOqDDdS5ABxvpD4qLE1XTpOUdxCOaVmVbp/w2FOHvDLFFFGphZXiXQqjro0bb2SA3PvBNcalOoq6f8tfHR/gsSUcvYPo40jjMVuFTQo0ooAAHdgciD48q4s3KUs09y5GyVkc45iTgsG2yDjSeeCGX2WB5+8VmpBR1TumZi77njgqZ4tGQN1s5tZ8mlh0A/FZCPca73QieWb4XXr5FPF7osPA0/wCJuyOWtB8QDn9a7z2RRjux7WpsFAFAFAFAFAFAFAFAFAFAUzpZGPTEZhqb0ScQgjOG1R9bju1FTH54DedVsVfJoWMNbOQYIwSVX6F03TBKtnIYHfCnuI7965kW09DpNJrU+cB4HDaR9XCpAJLMScsxPeW78DYeQrec3J3ZpGCitBlWpueJowylTyYEH3EYNEYepVILm5tIoLaWCKSPIt+uM2lCoU6S6GNtOVXTgkjUQM71O1Gbck+0hTlBKLXYdrLpBw62XqbdlKgk6LdHlGSckkxqwz7z3eArWcZvWenfp8zaEoLSGvdr8jqem1oPpDLEPrSQTIvxYpgfGtVDN7rT7mjZzy+8mu9M48R6e2BltkadWVJ+sdwrkKIlZlKkL84S+heznm1XMPCSd5FPESi9EOOMpLxMxs/WWdpE4lTIVbiVlB0vvn0eMAnn2iCchRUWLxtOKcN7kVOm3qfYb214hFIFdbiOB/nFIUrIVXIBBGkpqIOrllfAVx/Z1qUrvR205/5LGaMiv9D4NPpUsZxbqUMAydBZdZuOpB/ZEbbdklcjYCs4h5qSjUf7i17bcn22M09JXjsWe4jXrOsyB2ME/gck+QrlFo7/ACd25dZr5wR6SVEQO2LeLIjODy1lpJPc48K9lgsP7CioPfd9/rQ5VaeebZP4bOySRIAM3DSzSZG6gjKe7uFXWQIsdam4UAUAUAUAUAUAUAUBzuJ1jVndlRFBLMxAVQOZJOwFAZ9xf5TNRK8Ph63u9IlykP3V9eX4YHnUFXEQp6PcpYnH0aGjd3yXrQo/Sjid5JGZpbtjLDmWJY0SNEYAjIXBZhpLKdTEEE1UWKdSSjbRnPo9LVZ14qKsr9/ryLfa8PvHZTcXSdWuCUgjKGQjcanLEhfELjPLlUblBe6vM9koze78h9URKFAR7+8SGNpJDpRRknn5AAcyScAAcyQKylcw3Yp93ZtdsHus6BultnsL4GTG0sn8o5DPM1KuMa6tLz4vu5L4lulg0+tV8uC7+b+AwijCgKoCqOQAAA+Aqi227svJJKyPsiagQc4II2577UTs7hq6sIuC31nYTytPFI0oYC0wjSKqFFGiIerHJrDZJIJyu/OulGVSpSWRpf3PZ77vja3ecPFUnGrZp20yrh3LxHdnK/FI0mnbq7R27NsjZaQZZVadxyUsuOrXbJGSeVRVbYZPJrNbvl3ffyK8E5vXYYcQ6K2bSLI9qjaVC4UEYA9UmMELKBgdlgcYGOWKrUMdUgnGTdn5olnRi9UhlEySwjIGOWBtgjbbw/6VRe5MtiJHw03r+jjItkIFy+fWxj5hT3lvbPcu3Nuz2+isFmftp7Lbt7fAqYmtZZEX8RDTpwNOMYHLHLGPDFeiKJFtbLEjytu7dkfZQclHx3PnWbmEuJJubhY0Z5GVEUFmZiAFA3JJOwFYMlJuuld1dbWEaxw/+KuFbtDxig2Zhywz6Qe4GgEN1wDiL9puKzs3guIF/BAQPwNAeuH8c4laPiR/S0G5ilCpLp5ZjmXsye5gPAlaA0bgXGYruETQtlSSCCMMjD1kdTurg8wf0xQDCgCgCgF/HeMw2kLTTtpRfiWJ5Kq82YnYChhtJXZkPHOIzcQfXc9mEHMdqDlR4NL/AHknl6q93ea5lfFt9WG3M89jelHLqUdFz59x8qgcUjX1hHMNMqBhvjPMZ2OCNx8K3hUlB3iyWlWqUneDsNeHcdlg2k1TxDvAzKg8cD6ZQO719vbO1Sxkp6PR/D8fLuPUdHdP5mqeI/7vuW61uUkRXjYOjDKspyCPI0aadmeoTTV0dawZKf01RzPbgk9Tpdivd1iFQhPwkY4+wD3VHiJZaLtu2l4ekSYeOasr7JN+PpkKMlnDhWbqx2saRpwDtqZgDkHUQB4b8qowi3CxenJKdxsjAgEciM1ATnKS5UKzAhsDkCDv4e+s5ddTF9NCqdJGkaFyjsjsQihMYZmcIMErqwc7Ywat4VQVZKSTW9+5X52KmLlL2Dkm0/zblc0uy4JFBCkMI0LGpVe/IO7avrajufPcYrnzrznN1Jbv1Y56glGyOtpM6grJgkcnB2YefgRURsceGB75j1LabcEh7ge2RsUh+t4GTkOQyclO3geinLr1lZcufeVK2JtpDzLtZWiRIscahUUYCju/6nO5PMmvQpJKyKJ3rIPEsgVSzEKqgkknAAG5JPcMUBRJ5DfsJZQRaghoIGGNeNxNKp555oh9UYJGo4UBnQBQEXiNn1qY5MN0bwbu+B5HyJoCu8H4p6LOlx6scpWK5XwydCSH7Ub9kn6hOfVGANXoAoDjeXSRRvJIwREUszHkABkk/CgMW4lxeTiE3pMoKxLn0aE+wp/aMP71x/CMDxNcvF4jM8kduJ5zpPHZ37KD0W/b2dwVROMFAFAAOKA9QXxsn65c+jSH59B+zY7dco7hn1wOY35irVN+0WV78Pt9j0/QvSji1QqPTh9vX2L4rAjIOQdwR31oeuFvHbAXEZjBCyKQ8bEbBhkfwkFlPfhj34rDSknF7Mym4tSW6KYJD24m1Rt+0iJwfDP2lIGARsQKoVI1KOnDgzo05U62q34o7SX2VKFlwRg7jPhUKUk72Jm4tWuRtaqikmNVjDDWNsgnPaPLbFSTk59VLUijFQ6zehL4ZwFrwJN1kkMSsHiZQA8jD1X7QIEY7sjtc9gAWu0KCpJ51dtWtyX3+Xyo4mr7bSL6q48/x8ywcSvZbJGe5UzQqpPXxJvtviSIHsn7a9nx0bZhq9GZn+y/B/f0+8pqq4rrFO6RXd5cyCKVfR43hFxHDnPWDXp0zkYODtlFIwG3yRVujhaeFSn7zvvy7vucnpPpCpQUXbqt2fM2XodxmK6tY5IlEYUdW0Qx8y6YDR4GwA2x4gg99dpNNXRtCSnFSjsx1WTYKApvTe+WSRbRmCxBevuixAXqwcRxknYCRwSfFY2B9agFs3SyzX9urfuBpP6AajlVhHeSNHUguJFbpxadzSH/ACpB+qitHiqP9xr7enzPsfTazJwXce+KX9QpAosTSf8AJBVqb4jK047bSnTHPEzfV1gN/Cd/yqZSUtmSKSewh4tZB2uoT6r5/CVBn+bUayZG3APlGi9Fg64/O9TH1m4Hb0jVt780BodAZj8q/Euuli4evqYE9z5qD81Gf3nUsR4IPGq2Kq+zhpuyh0jifYUuru9F9WV6uMeSCgCgCgCgJVqAylSMg7EHkQeY91bJmybWqPPRfpBHbOOHzsQwbFuxHZaNt41LdzA6oxnnpFW5Rc4+0Xj3+tT33RePjXoxzPXbxLlPFncbMNwf/wB5g94qBnWFl/Bb3AC3MYDLy1ZUr4lJBgr7wRWVO2gcL6i6ToNAd1luFHlIjZ+86M3506v9q+P0Zi8/7n8PqiTadDbRGDsjTMu4MztIB5hCdAPwrZSyq0Ul3aGHHM7yd+/UbTtLjsqv6n9QB+daO5voM+HM+n5zOfNQNvgSDU8L21K87X0KJ0yfVxIAfs7UA++SRiB+EefjWK7/AG0u318zzH9Qz6sIdt/XmdOh3E/Rb5cnEN0VikHcJR9C/vb6M+OY/CpcFV/g/Aq9D4nejLvX1X18zXq6J3goDDekV4bhmwd7y7ds88QWhEEf869Z/FVTG1MlF9pBiZZYabv1+B/adGbcvbICh61C0nqt1fZ1AAsWycgjf8K536VZ4RzPVNu1tLctOZ05dF0aea8ZdW9rtrNZpPZKy1T07rki16Pw9Xdyb6bfrFTSsQLFNRycR7nGnGMc++t6WGpy9pJt2i2t+SJI4HCqrCDprruO7nomo3t1uea97vlYWX1lGY31RocK2+ldtjvy2rkwlK61PHqbzabFamt4GU+ry5avLwzg1ZTkmT9a5YOD50Q55+iWuffoavSo7KMM4uxE8oBOOsfH8RrIP2sTQGEQXfpEk92edxKzr/hr83CP9NVPxNcjGTzVLcjyvStb2ldx4R0+/rsJFVDmhQBQBQBQEuxHOsoyhL0rsQ7wnlr1wE941KZUIPirxAj31YpTai+yz+j+DL2FrShCTX8bSXg7PzTLDwzp3A0SF1m16QJNMErKHAw4DKpBw2RW8qVnuvNHuP8AqWGVs00mS16cWXtSOn78M6j8SmBWPZS4fNEkcdh5aKaJ9l0htJTiO5hc/VEiZ/hzmsOnNbosKpF7MZ1obn1Rk4olcw3Ym3l0kUbSSMFRFLMx5AAZJqylfRFZu2rMfubqXrZLuTOmZtUiEbxIOzGR46UA1jxyRywYako1HlXDbt9cDxWOxMcZVaXD3Xz7PHg/B9ky8h6yNlBwSMqw7mG6MPMMAR7qghNwkpcjm0arpVFNcGbJ0c4l6TawT4wZI1YjwYgah8GyPhXfvc9smnqiRxS56qGWT6kbv/CpP+1DJhXA41LwKTjq7KBNOQDqkQSvjPtaZj+ArkdJzV4xe3Hu9IryqwhXpyn7qab47O+vZdK/YaEvE4GunmljIQRaY4zHq1Eb7hQwU51AZPJhWIYqjOu6jeijZX82deliqc6eSnWV7q7by73vbNlbXu7cUxdFHbeh4Po7XbSDbEZkUK4zgesg0ISPDVWmaEcI5O2Z/V/YuYnE4mFKdZOSpZG1vlbmnZcm1KST7hFecahkR4421OQRjSwyCQhIYjBxqztXPjRnFqT2PIVOjMVh4QrVYOMZbN210uu0V8TmYRSdg50nG4O5GB3+OKmpwzTS7SKEbySRZQoR5R7MYjj+Eca5/MmvSnZEvBfk8E9vDOUyZYkkJxzLqGP60BrHTm+MPDruRThlgk0nwYqVX+YigMntIBGiIOSKFHwAH+1eflLM2zw05ucnJ8Xc61qaBQBQBQBQE+1XC+/etjJB4/6kZ8JovzYL+hNbw49zJ6P8v+L+RWPQZIZJZIldQZCcrl1cNh+1DsSASVDIdW3I1bjOlUgoT3tudSnWwtejClW0klvy4b/fQb8O4qsmAcK3hnIbHPS3fjvU4Yd4FV62HlT13XMoYrA1KGu8eaJNxao+zor/ALyg/qKhUpLZlWFScNYtruOUHD1j+haSH/CkdB/ADoPxFSe2nx17y7S6UxdL3Zvx1GVnxq8iIIlScDumQKx/zI8Ae8oa2jVhfVeX5+51KX9R1Nqsb93r6kXj3SWW4ZVnhaKFCGCxkyq7jcM5UBtKncArjPaJyBpllNSjaD89PXmYx3SbxVPJRdr73dn3cvjc+xyBgCpBB3BG4NU2mtGedaadmQrH5t2h9nGuLyXOGX7rEY8mUd1ST6yz+D9dpPV68VV47Pv4PxXxTZfvkw4/biH0Np4xOs0wWIsA5VnaUYU7nZz+Fdig704vsPV4KWbDwfYvsWjpmCeH3gHP0afH+m1SlkyuPo3MUWeLq5UmihYxk6GGmJFABOVfl3lao4nCOq8yepWrYdzd0yLJI8P0iTwY+sG0D7w1RfnXNqYOrHeN/XmUp4ea3VzpBxUsOzOH/wBM/oKqumluvmQOnHkR1s1BBUKuPqoo/wBvfW7m3uWKuJq1UlUm5W2u27d12e4I9U8KMQUB66TbGEhw5J35Fgi8vaq5gKeapm5G+Fhmnfkd+OyuLRwPprltCjO+u4bAHwDH+Gu2dI2jh1osMUcSbLGioo8lAUfkKAq/ytOBwubJwC9uCc42M8OfhjNaVPdfcRV7+ylbk/kUCwhmuP8Au0LSKf2h7EX+o3rj9wNXJjhpP3tDy1Po+pLWfV79/L72JacH59beRqBs/Ux6lQ+BuJCI8+RUHyqRUaS319euJZjhMPHdt/BevElwdH7Jtv7SkY/41sv5CMVulR4JevEmVLDcIrzf3JR6BKRmK9uPLUIJF/8ATB/OtvZ03/H5mzw9B/wXg39xUOj11gtE8F2qkqSmYnyOYCsWRj99RUTw8H7rK08BTl/pyt36/FfZkSH6Tq3Vo35lJAVYgcyAfXG/rLkedV50pQ3RQq4apS95ac+Hr4jStCIU9IJN4E73mH4IjufzVakgtJPs+tieiurOXKPzaR6qErC/iXCI5gc5VjjtocNtyz9bHdnl3YqanXnT0W3ItYfGVaOkXpyexCgvpbbCXR1x5AW4AwN9gJB7J+1y/M1u4Rqa09+X2JZUadfrUNHxj/8APPu3HgNVygRLziKo2gBpJDuI4xqbHie5V8zgVvCk5a7Lmyelh5VFm2jzei/PgcYPTmOTbxIuNlebteRLKrDl3YqRwope879xNKlhUrZ232LT4tEkLcj1oEP7kwJPwdVH51plhwl5r/JG6dF7T819m/kLOL3mh4JHjkj0OQxZCQEdSrZddSYzoPPuqWnTbUkmnp8fmT0KDlGcE07rSz4p6aOz2vwGvRabXaT3UMYmeLicTRDIBbe3iIDHZdSudztvvV+knBRT5HbwydGMIy/t1+LNW4Tx6C/W4hUOkiDRNDKul49YIGeasCMkFSQRVhO50E01dFT6AXRewhVhh4l6h18Gh+bx+CismSxZoCHdcLgk+khif96NG/UU3G5DPRaz/wDDRD3KB+lauEXujXJHkLeJWEER6mCJEZwDKVG/Vg5Ck/aYcvANWVFLZGVFLYj9GbQ3vFV74LAa3Pc07ghF+4MttyNZMmuUBnNgxvWuJr3Mno88qJahcpF1Z7BMf7aZlwwY59YaQM7wVZtaFLE1ZRdkMLexmuO1ddiP2bZDtj/mMPXP2R2ffVZJvfyKFnL3vL7k26mt0Cxv1Yx6seATt9WMDOcZ5CttDZtLQinicG6rEXfl1axgt94co/vlTWMyMZkRhwAyvrkCwL3xQHSX/wASRcavcB8TWuW+5jJfs7h/BCqKFRQqqMAAYAHurc3OPEOHxTpolRXXngjkRyIPNWHcRgispmU2ilcQ4e0C9bGzT22Wy2CZItJIOoYzLGCCNWNQxk6hlhXnQUtYeRSrYOM1mpaPlz7vt5cirzXAmvMqQyQRYyNwXmw2x5HCKP4qikstLXdv4L8lWcXTw9nvJ/Bfl/AY1XKQUB4nK6TrxpwdWrGMd+c7YrKvfQ2jmzLLv2FTW8kQMbfX6HkAyFdRjHtGIE5aMeJBxuQDiruSMvf9/lz7+06zpQm0qtva8r2vyUuT8deNizcPt40QdVjDdrVnJfPtFubE+NVJyk31jmVZznLr7rS21uy3AmLKR3mtSI7x3fj+Ipczckq2RtWTIu/sgRuZbVzbTHm0YGh8ZI6yI9lxkk9x86sQxEo6PVF2jj6kNJdZcn9GP/k/4yRfXHpoSKe4WBIyueqm6rrM6WPKQ6x2DvgbZro0KkJrqnocHiKVWNoPwe6OVwP7P4pNG21veZuI27lfYTD+Ihj5OO4Gpy4WigCgF3FeKrF2V7cpHZQHl5sfZX9e6gKnezy6hBAOuvbg5HgvcZX+pEg2HuAGd6A0zob0bSwtVgQ6m3eWQ85JG9dz7+Q54AA3xQDygKTbt1vEbiaHAhCLBI2PpZombJHlGGKFu8jHsVBWa2KWKlHRcTn0gW0RtV1cMmrAWMzsgPdhY1ILH3ZNQZMxUVJzeiZz4de2wUi3tZip2JFu0er3tLoLj8aKMVyLMcBVtpGxKuuOx28YLwTxoNsLCXA+EWoLWUk9mHgqq4HhOkLvgxWV04PtMscI/CWRX/lrOi3ZvHA1WdP7ZmX17KcDvZGgkx90Saj8Aax1eZmWAqomcM4tDOD1TgldnQgq6HweNgGQ+8CjTRUnTlB2khPw/hei4lVXeNut69SD2ZI3I1oVOxw2RnmNSnvqNRsyCMbNrxKlx6whtb3TCFCXSGcBcYVlwrYx7DAqR56vEY0xUW4qXLQg6RpucFUfDT7HiqJxyBxHi0cOFYlpD6saDU7e5Ry952qWFKU9VtzJ6OGnV1Wi4t6JeJCThslwQ912UBBW3U5Hvkb2z5cvzqR1I01anvz+xYdenQWWhq+Mn/68u/cdgVXKArAFs3hA7Y8onY/lGxP3SfA7Tf6i/wBy+P5XxLeuIX+9f+S+6+K7Vq1qAqBQHuKXTv3d9ZCPUnGrdfWniU+BkQH8M1Iqc3smTxw9WSuoPyZwu+K2cilJJoCrcwZF943zsQdwRuK2jTqxd0mSU6GIhLNCLuuSYxsOP294i8Pu7lS+dVneB0ZtQ2Cuc4MozpOdpFOD2ic9WjUc49ZWZ6fCV5VYddWkt9LeJ0nkurHsTiSNRykRDNbt5ggF4B9l9IHdkDNTFoiS9LI3GDfx4PdFoDH8NT/hQEvgfDp7pQbOLq4nw3pM6sAwPtLGSJJjjkTpXzPKgNB6MdGIbJW0anlkOZZnOXkI5ZPJVHcowB4c6Ad0AUBlvygpLw6CRYHkWK6kYRNHjXBPKTJjJ5wu2s59ZCTjOQFjlFXzEMqClNSGnDuDQQEmKMBj60hy0jfvSNlm+JrlSnKW7O7CnGCtFDazfcjxram+BiouJMqUiPlAFAK+NcDWfDqzQzp9HOmNaeR7pIz3o2QfI71tGbiRVKUaitIj8G4kZJRDdKI7uIFuznTKh7JkjJ3KHvU7qcZ5AmRpPVHDxGHdKXYZXw6wcl3W4bOuRO0qvhY5HRVUncIANhy3qtiaiz5ZLY5WPxC9rknC6VuLW6uS24W7fSXMxHguiP8ANV1fnUHtYraK+ZSWIhH3aa8bv5u3wJNjw6KHPVoFJ5nmx97Hc/E1pOpKfvMiq16lX33f1y2JVaEQUBzuI1ZGV8FSCGzywdjW0W07o2hJxknHcR9HOJszNbAPcSR50NHhusjGwYtkKCMhSSefxq1VoN2mtE+fBnYn0XWryU6UbZldp6WfHw5Fj/sW9kG0Sw573mXUPgiSD8xUapwW7v4f4LlH+nKu9SS+L+qCP5P2JzJLE378Ukx+BebA+C1JnS2v4WXyR04dCJKzqNf8Uo/JDm16LlBgXDAeCxRj8sGo+rxXxNX/AE9hnvKT8fwTW6LSEdi6PlrhVh+Csv61KqdN8CF9AYfm/NfYV33QqZh21s7jyaNovzPW4NZUEvdk168DR9CSh/pVWvXZYWcI4jcw3kVrA1xDMJYkNvLJ1sLRtlnZNRbEYjSQ5QrjGMZ2q1RdXMk3dczFGOLpVVTqtNWevd5fUnWfFI4IbnrnWOVZ7ppEYgPqaWR1AXm2pWQrjnkYzVovmldFLJoLK1hf1o4Ikb3qig/mKAa0AUAUBVflN4dJNw+Xql1yxFJ0XcljE6uQANySoYADmSKw1dWMp2dxba8SSWATxHUjJrU+WM4PgRyPgQa40k4tpnYi1JJomqcHIrA3GEb5GasJ3RA1ZnqsmAoAoBN0q4F6XDhHMU8eXgmUkNG+McxvpYdlh3g+QraEsrI6lNTjZmc8GiCQqgTqymUdO9XUkOCe86gd+/n31Tr39o7ngMbGpGvJVN7/AOPgdUvojqxIh0+th1On377fGtMklwIXSqK14vXbR69x4teJRyOyKTqUAkFWU4PIjUBkeY/3rM6U4JOSJK2Fq0UnUja509JBbQgaR/qRqXYZ5ZA9QebYHnSNOT14G+GwNfEP9uN+3h5jO06P3Mm7lLdfDaST8vm0Pxet8kFvr8Pz8j0OG/ptb15eC+45s+i1shDMhmcYOqY68Ed4U9hD+6orbO1tp3Hfw+Bw+HX7cUu3j5izpvYshhvoR89bkKQPbiY4KHyyeZ2UMx7qmoNSvTez+ZvXTVprh8izWN2k0aSxnKOoZT5EZG3cfKoJJxdmTRaaujvWDYKAkWkm+PGpIPgRzXEl1KRFV6YyC1ns+I4GIJeqmP8AyZ/myeWTpcqwHmfGp6ErOxBXjpcgtdWt5xtHjMcuGhTUArFTFHcT6t91OoBD5gCrZVNVoAoAoAoDy+cHGM42zyz3Z8qA/PXRjpGyXTwXD4F3JKHGkKkdwGIJQjYxMeztk5wTzOaOIpud3bb5EuCrVI1HGotL6P1xNPsJdSDPrDssPMbf/mqK2OqyZDLpNbRlY1lG5ORwRkVOnchasfayYCgCgKrxLoLDPeG5kd+rZV124JCSOuRqfB7Q06RpxvpGcjIrZS0215leeFpzqKckm0NLzo/aFRqtYDo9T5tAQRyCkDK8hyrHtGuJPkT4FV43ewXPEbWGaGRJOrm2cldQ7DBdSNplXsucZIGNxk1h3yNrbQ0nSpVJRjUjfjqWi1tkjUJGiog5KqhQPgNqrtt6suJJaI61gyFAcrq3WRGjcZV1KsPEMMEfgaynZ3Rhq6sypdALpkM1pIe0jM692e2UmwPDrPnB5TLVnEq9qi4lbDu14PgXKqpaCgPqnBzRGBlVkrizpPw70i0uIe+SJ1Hk2CVPwYA/CsxdpJms1dNFU6N8UjvZuGGIo9ymJZmXdokETLKrMOQZ2RdJ55zjbIloU5Rm+RHWqRlBczW6uFQKAKAKAyni3Hb+Sa8hFyIESZ4lCxIWCaUZSHJzqKuDnu7qt0MOqkbtmbCNeFP6Kto/USwKuFVoWVgfrCRZDpfJJzp7zWkui1mzxm7kyqvLla0GHRPi8qutvdlRcYwr5ytwq+0pwPnVHMEAkb+7k4zBSoSzcGWqFfMssty5VSLJ9ViOVE7GGrkhLvxFSKpzNHT5HQXS+dbZ0a5GBul86Z0MjOb3fgK1dTkbKnzI7MTzqNu5ulYW8W4VDcmON20SgmSFlYLIpTGpk55xlcjBG4z3VJTzLVbEdTLs9w4bcydZNBKVZ4SnbUYDLICy5X2XGCCBsdiMZwE4Ws+ZmnO91yGNRkgUAUBQ+Pj0biUc42Vyjt5hsW0/wANs/wB2rlPr0XHkU6nUrKXMvlUy4FAFASYpDrAJ2KDSPEjGok/FR+NTJkDRLFbmpmvye2gg9DNs7rLLNLG8eotG8UUsvWEo2QmlQMMuO0yjfUc2YTm6jjwK04QVNS4mzVZK4UAUAUBivSi0W54teK6K0MZhJBGdU3Uhc89wEIBBHPT4VdwkMyae31Mo4r0cth6sQTzjZ4z+KsKuexhwRkj8V6N9agQXEy4IZckSaWHJgzDrAR5MK1qUFOOW/wBfXmBrwnpFPbrovx1iDldRgkAf81Buv7wyPHxrhYro2cOtDVFylieE/Mt1rcpIoeN1dDyZSGB+IrltNaMtpp6o61gyFAJOJcaijmSGW4jjaRgqxqcuS2wz9QHx28M1sqc5K62NXUhF2e46ArU2PE86oMuwUEgDPeTsAPEk7ADc0Sb2MNpblU6T8EIuorxpydTJbRRplJIS7fSRvqIdx2mYFcFNQOQKt05ft2XeVakf3LvjoWDhHC1gD4d5HkcvJJIQXdiAN8AAAKAoAAAAqvObk9SxCCirIn1obhQBQFV6e2DzpFDEE1ydaupyQAhQhtwCc6jGcY30/GruBi5TaXI5vSdeNGkpy5jLovxGSaJxNp62GRoZCmdLFQpDDO+CrKfxqHEUvZTcSzhMQq9JVOY4qAshQE6OEAhva0hfcOe3x/2qdIrtnUsBueQ3PwrY1M/+RyCeX0WcxMsSRXYaRsAM086yAIM6mACHLYA7s1dhBqUnzsU5zTilyua7UpGFAFAFAYnwSfrVluO+eeaX4F2VPhoVRXVwsbU12myGNWQFAejeRxLqlkSMeLuq/qaZlHdgWQ8ItJy01tIY2Jw0lrNoyee4U6Sd87jfNVp4ahW1t5GU2tmTWsLgLhL+4B7i6wP+PzQJ/Gq8uiaDWhJ7apzPMcsSkLez3KnOzPNohby6yFY1+7IAT4HnXIxODrUH7qtzX5LEKkJe8367ixtwm3aExdVH1TjdQoCnPft39+eed6oZ5XvfUsZI2tbQWcNE1tP1M0/WwSKeoaTSHRkxmNn26wlSWDHfsNnz3laSulrxNY3i7N6cBKnDI7u+nzO8/VxxtHOjAC2m1uSkens5AEZOdR2wSalcnCCsvDmRKKnN3fjyLJY8D0yiaaZ7iZQQjOEVYwdjojRQisRsWxkjbOKhlUurJWRNGnZ3buxvUZIFAFABoCr8Q6S25uIFVwVDuGmyBEp6tzo6w9ksdPIHbG+CRXU6PpTjLPJWWxw+m2qmHyx1aaf0IPBelECXF4M6oWlST0hMPGpaKJSGK5KjKHt+rvuR35xuHnUk6kFdI26Iqezw6hNWepc4pAyhlIZSMhgQQR4gjYiuUdk7QpkgVmKuzEnZDGrBAVrpfxUmKW1tvnLqRCgUHaEP2TJI3KMAEkA7sRsDviehRlOWmxFUmkrEr5M5BEJrFG1x2pUq+c6et1M0RbvZGBPjpdAdxvenFRdkUy71oAoAoAoDCuhzj0SNPaj1RuPBkYgg+HcfiK6+HadNGyGs0+GVFVpJHOEjQZdyOeB3AZ3Y4UDckVvUqRgryBYeGdBJZcNeTFB/cW7Ffg8+A7HyTQPNq51TFTltojFy0cN6L2cH0VtCp720Aufe5yzfE1Wepgq/Tayjhu7aWMKjTB4HVcDUFVpkYjxXTIuft+Qq3g5NVLczKFsN0jHCujHwDAn8Aa6pk6ugIIIBB2IIyD7x30AobgywgvbyS22MsViOUPefmGDJ+ABqlWwNCpq15G8Zyjsz7LJcTRASJZ30TYddatHnbKtykUnB5gDnXPfRDXWpTJf1DatJXJ1pxgxKEFhJGg5CEwFB7hrU/wAtVJ9FYi99/EljiYLS1iSek0Q9aK5H/l5W/oU1C+jsSv4kn6mmfP8AtTD3R3J/8pcD9Y6wsBiH/Bj9RT5nmTpJ9S1uX+7Gg/nkU/lUkei8Q+Bq8TAi3fG7rBIjt7dfrzSlyPuKFXP36tU+hp/zkRyxT4ITTWUt19LJJOvjIOqg+7brgy/fJHma6NHo6jT1td9pBOpKW7HFnwqNECkB8EEagpAIBA0rjSgAJACgczV7KtiM63Vkr45qy+qynDL7j4eIOxrawFI4c8RLKjcyS9s5hYk8y8OerkbzOfdVarhKNT3om0ZOOzGPBzPKG6riFwrLsyyQW+pfDnCP9658+jqMX1TZ1pvic34Xfu2JZXkTzuzEp+5Bboze4titY4WEXsaOcnxPXAuGSS362YkRbaGMy3EdvH1K5c/NRlw5fUd3Y5AYDcb1tUk49VGhqdjZRwoI4Y0jReSIoVR7gNqgBIoAoAoAoDCpeDaLy+hDNFKlw0iOmAerm+dQEHKyKCzjcHG+MGuhhUpQaWjRlF9+SjhYFot3IwkubgZkf6gBIEKj2ApByPras1SqTlKV5GCLxnpzcPLJFZxIqRsUNzMdYYrkN1cSkagCMaiwHPbapaWGlU12RmxXZYr24LGa+kK52VSyDHdlYjGMeR1e81dhg6a31M2OnD+BxxPrCx6/riJQ2/Pt+tv76njShHZAnXNnHJ66K3vAP591SAXvbtEfmzKq/wCsn8BPWD7tYB1s+Moz9WxUP3YbKt7jzDfZYA++lwcoCLVxGdoJG+aPcjscmM+Csd18yV27IMa6jtwe32+3kBvUoCgOM5k9gIfNmI/IKc/iKAim1nb1pwo8I0A/mYt+lYB0g4ZGp1EF3HtOS5Huz6vwxSwJlZAUAUB9AzRuwHEa4AHhVCTu7mBb0l44lnA0z7n1UTvkc+qo9/5DJrSUlFXBP+SbhTx2XpE+9xeMbiQ+Af6NfIBMbd2SKpN3dzBdawAoAoAoAoDO/lM4WY5Y+IICVVepuQP7snKSY8I2Jyeelj4VPh6mSeuxlCD0bBZopJYWcHU0MjJqyMZKg6WbHJiCeVdGdCE9WjNjxwwgIItg0QVCAMDAGFIH1SBkfEcwa3htbkBhbvg++t0CXWwCgCgI13YRyYLqCRuGGzAjcYYbigI91C2hklXr4mGG2GvHmo2f3rg+ANatXVmCFa8QMAAlcyW/JLjmU+zMe4jl1h+9g7mNScNJbc/v9wPgamAUAUAUAUAUAUBNsIPaPw/61XrT/igw4xxaO2TVISSTpREGp5GPJUQbsx//ALiqspKKuzBn/wDZdxxHiaxXOFAPV9UrZEKYD3ALDnJoKRMw5PKAPVqpObkzBvqjAwNgK0B9oAoAoAoAoDzIgYEMAQRggjIIPMEd4oDNuM9FZLMloFaW15hFBaSDyC85YvADLLyww9W5QxOXqz2MplfuU60CWB16xchWzlW+tG+O4ke9SM9xBvPrLNFmTpw7iCygjBSRdnjb1kPn4g9zDY91ZjNS7+QG8EudjzqRMHWsgKAKAKAh3NluXjwrn1gfVkHgw93tcx5jasWBEXhjxb2zBBzMD7xfdI7UJ/dyv2e+o8jj7nlw/HrQHscZCf8AeEaA/WbtR+8Sr2QP3tJ8qz7S3vK3y8wMYZVcakYMp5FSCPxFbpp7A91kBQH2gPMl3DEQJpUVj6secu2PCMZZvcBVerXjHRMXJMDXlwdNtbGFP7+6UoAPsQfSOf3tAqhKvyNSXdcLi4XBJeMWur0qI0klxqZ37KRoo7MKFjuFHLJJOKruTerBw+SnghRJLlyXZ8xo59oKzNNJ5GScufNUjrAL/QBQBQBQBQBQBQBQFY6WdCobxWdcwXOOxcR7NkctYH0qeKt3ZxitoycXdMGXyQM8hhn/AOHv4Bgle8fXXO0sDc8Hl5HeulTnGsuUl68jY6w8XMbBLpRGxOFlH0Uh8m/Zt9lvgTUqqWdp6dvAD6O48fxqa4O6yA99ZB6oAoD4zAAknAG5PgKAqfR7pnbOh6yUq2uV+2rABDI+jtYxgKVH5VWpYiDWr5/MXGq9KLVto5OtP1YkeQ/yqcfGpPbQ4O/dqBdf8Ca5OpI1swSC0igC4bHd2DhB5ksfIVHKk57LL28QM7DgGgBRcXTnxeYsf0x+Vbqmor3n5gkcR4AsaNI97eKoxsrREknYKo6kszEkAAZJJAFVZTktczME/oj8m509dxCa4mdjqWBp20RrnKq+kgSSAY1YwucjBG5pyqzlu2YL/wAO4ZDAumCKOJfCNFQfgAKjBLoDLukV2/Eb1YYW+ajZoo2H191uJ+RGI0zGhOxcsPaFAaXZ2yRRpHGoVEUIqjkFUYAHuAoDtQBQBQBQBQBQBQBQBQCPpT0Vt75AJlIdM9XMh0yRk96uOXuOQfCsptO6BlvFra4tLg2lyq3cbJrEsajVozp+dhO2SQfVznBwCc4v0K8p9WSuZuQZx6KI3gc9U8iIYnJKJrOnKse1Fg47O48hUz6lnHa+3rYyWNEycVYB1nutJ0rG7n7IwP4mIX862BGufSWHYEce4z2iWx4Z0FVPwasagidIIXuGt7Mt1CXbNFJKO1oOhmRANtWsjHdsCO+quMnKMLLiGcIHCyW57GtZJLY6PVYL1iuE+xrhVh5DzranNSUJeHryBZasgii/QtpTMjciEBbB8CRsD7zWG0gcP+0sSXCWsSma8kOBCCFCbE/OPuEwAScaiB3VRr4lbIw2XrhPRvS6zXDCWVc6FAxHFnIyindnwca2354CAkVRnNy3MFhrQBQFB6edMVGbO1kHWMpaeZSCLaLvOrl1rbhRzHrHuyAy6A9H+oj6100O6hUj/uol9RfJz6zeelTnQDQFsoAoAoAoAoAoAoAoAoAoAoDIumKPa8UkeY/M3gj6mQ8leNdBiJ7s+sOQ7R5nNXMJUUW4viZQq4vIk+LYEHrNXWeKohXXt3MSyKM/W1DlV2bU+pzMj6yQDlyAAFTIHu7nCLlnRPAucD9RmjaW4IRimcZM4Rfsw6T+Lk/jigIHH7ENFFp1tHBIkzMsmGZ2JjgQSbkPJLKDqHqqrH6oNLGSuowW7ZhnrhPCEtVSS4lDyKmhWOERFwAVjTkM4GTzP5VYp0surevrYyE/GreRmDliowAgEjM3PJaJASF5YLjfeta2Ko0v9SSXebwhKbtFX7g4Rxd5ZTDDKkKgeqbZlcL4qryAHHjoI8RUEa0cSv25J25f5+hicJQdpKxL4l0ehsoRdwL/AMRasbjrWOXmxvKsj431rrHkTkYqCdNZSM1u2nDorr6rKGHuIyP1qqDrQFA6T8QN9K1rG3/CxErcsp+mcfsAw9gftCOZwv1qAVTcCg9ItEhhjSXr43ARFUdXCweQuAMFANgTydkxuaA1SgCgCgCgCgCgCgCgCgCgCgM9Xpbd3MhNqYkhLMIswSTyyqh0mTCyKscbEHSTnIwe+gFPTiC7urZraZ0JftRqbRlJePDDD9aQozhScHZj40BTkltWSOUzyQTBTGwVszdk9qJlKszhSMAkZwBvXSdSkoqblb1sbJN7BJxMGB5IzNIEdEbrbloSC5CqSkeHC5Ptads4zVSp0jSi8qu9L34ad25NGhNq/alr2k5LfT2ywQ4wzIAhP+YcyY+/Xn6nTeJm+paPcrvzdzrw6NpRXW1+HrzD+wfSBtGjDulm1P8AFcnU/d3gH61V/b4iTvUm+6/pL1obypUbWhBd79XfrUYcDsBw+2mtbiVWtrh1In06TbTdgRMylm1RBki3z2SoyMElethsapyStZ8OOxysRhHTWZO6EXFuNzXSqljbs8hJE8kY2TScFUuMaSG3IcHljvO3Zr4tyhaGjfwKiavqdeG9EOIsoBkgtE+qg6xh+9sQx8Tq51xf0NOTzTvJ9v4sWv11RLLDqrs/Nx0nQMsFE97O5UggosURBHeDpLL8DUtLDU6Us1NWfeyOpiqtRZZu68B3cdHUkjMcstxIhGCGmYah4HRpyPfVlzk92VzxJ0bjxhTOcbYN7dAfk5rUEObgTKDpE+CNwnELrJHuJGaAk8M6FzrCnos0kcWMoqToygHf1ZINjnORnnmgCz4VxWzlklj0zO4VS00KMdK5woaGUFVyScBOZJ3oCxdF+mck062tzAsUro0kbxvrjkCEK47QV0cE+qR3HfuoC5UAUAUAUAUAUAUAUAUAm6X3ix2kuqbqDIpijfQzkSSAqmmNQWdsnYAE7UBkPDOk0ll1cUha3ZEWNWeN4g6qBjDSIAR++gbn47gWeLpEJGEkpZjp0hgFZQM5ONIBJJx7PcKAWcR6P2lzcC4jnMM5GGMZQFxt6yOpydhvj9BUdSlCpHLNXRJTqzpyzQdmdv8AscNbP1zPqjMTLLGjIVJDbqujJyPHbJqCODpxjljda3J5YypKWaVnpYi2XQvqSCgtmIOV1xTkL4YDXDhT7sUnhc38n8PokI4rL/FfH6tjGa3vsgKbbBzqciTs+GF1ds+WQPOol0dDmyV9Iz5I9RdF42Ie6ZrpxuOsx1an7MI7A951Hzq3TowprqoqVK06j6zHqqAAAAAOQGwHwqUiPtAFAeZJAvrED3nFARH4rCP2in906v6c0BHfj8Q5B29yY/qxQEaDpJJGGEPWorMW0kxbE88ZV8AnfHjmgPE3Si5PMt7zOV/pjWgF/Abhrjidj1SqxgeZpGRmk0pKj6zIxGBqbGMnJJ2oDZ6AKAKAKAKAKAKAKAKAV9IeAQ3kaxzhsI6yIyOyMjrkK6spBDDJxQCmTo7eKpVL4TpjGi8to5gfvRmIn45oBBd9CgCSeHRA9zWF00DH/JYJH+LGgFN1wAIMGS+i8rix9JA972uAPeTQEP0ZFOmO/sQ31WuJLRv4CrHPlQDOLhd8RmNxL/hXMUn5yAUAG04ovOC4/wDs2/R80B9A4j/cTf6Uf+zUB7EXEjygm/ht1/qagO8XCOJNzSRf3ntx/QSaA8S9HLvPzs0CD7d1J/Tox+dAQ5eCwIcycTsk8QEDt8D1wP8AKaA4Ttw0c+ITtj+6SJQfjJGR+BoCLJxrhPLMr/v3qx/+i9ASoONWBHzdiZfdJc3Gf5DmgO8UaSbx8AR8972gT85tFATR0VuperMNhZ8NZZEczIwEoCnJUJEpU5GxBcjBO1AafQBQBQBQBQBQBQBQBQBQBQBQBQHiWFWGGUMPAgEfnQFe410VsWUsbO1LfWMERP46c0BlnSW1SEN1KLFj+7UJ/TigMtu+kF2rsBdTgZ5CaQf+6gODdIrs87q4P+dJ/wDKgLh0JY3C/P8Az25+k7f9WaA1Hg/RmzIGbS2PvhjP/toC22fQ/h+kH0G0z/8ATxf/ABoBjFwG1X1baBfdEg/QUBMitkX1UVfcoFAdaAKAKAKAKAKAKAKAKA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data:image/jpeg;base64,/9j/4AAQSkZJRgABAQAAAQABAAD/2wCEAAkGBxQTEhUUExQWFRUXGBoYGBcYFxgaHBkdGh0YGBodHxgfHSggGBomHBgXITEjJywrLi4uHB8zODUsNygtLisBCgoKDg0OGxAQGzQmHyQsLywvLCw0LCw0Ly80LCwsLCwsLCwsLCwvLCwsLCwsLCwsLCwsLCwsLCwsLCwsLCwsLP/AABEIAPoAygMBEQACEQEDEQH/xAAcAAACAwEBAQEAAAAAAAAAAAAABQQGBwMCAQj/xABLEAACAQMCAgYFCQUGAwcFAAABAgMABBESIQUxBhMiQVFhFDJCcYEHIzNSYoKRobFDcpKishVTc4OTwSRj0RY0VISzwtJ0pOHw8f/EABoBAQACAwEAAAAAAAAAAAAAAAADBAECBQb/xAA6EQACAQIEAgcHAwMDBQAAAAAAAQIDEQQSITFBUQUiYXGBkfATMqGxwdHhFCNCBlLxM2JyFZKiwtL/2gAMAwEAAhEDEQA/ANxoAoAoAoAoAoAoDlc3CRozyMqIoJZmICqBzJJ2AoDOeL/KwuSLO3MyDOZ5W6qM471Gku488AVWq4qnTdm7vki1SwlWorpWXNldbp7xO4Uk6LaMnC9VG2thtzaTOnII5ANuOVVq+OaVoLx9b/LvLVDo9N3qPTl9+Xz7j7wzopLeyqs4cr2iXn1SHsMEcDWSdQZgMHGN/DFV6SxFWWsmvht2Fms8NRhpFN6du+wrKvbSOtvPNDodlHVuyjskgZiJ0H3FTWn6utTk1mvZ8fVyT9HRqQTy2uuBpnya9KJbtJorjBmgKZdRpEiSAlG08lbKuCBttkc8V16FZVYKRxMRRdGo4F0qYhCgCgCgCgCgCgCgCgCgCgCgCgCgCgCgCgCgCgPEsoVSzEKqgkknAAG5JPcMUBhvSvpM3E5MjIs1PzUZyOtI/auO8fVU8hud65eNxbT9nDxf0OtgcGmvaT8F9RdXJOwXjor0yhW3aKZVYwo2nlvgRMqb+0xOfcorq4fFRjTyzWy09d/yOTiMJKdTNTe7V+zfXwVvM9dI+nqdWywaVXVLrBGA0ZX1+QKks7Hxyu/PdVxmZZaS3du/02Yo4LK81V7JPut+EZcOKsYw7nS8spHbzkAMdWRzLaVPvY+dV5UP3HHey83/AJfkWY4j9pS2u/JL8LzNg+R20X0R7jBDzysGDDBUQs0Srju5Mx83NdbD0vZU1E42Jre1qORfanIAoAoAoAoAoAoAoAoAoAoAoAoAoAoAoAoAoAoDPPlPvnnkh4XCe1Ph5zkjEQOykjkHYHP2UbxqCvNxjaO70X38Cxh6alK8vdWr+3iVm86Jzxy9Uqh8aRkbAazoXY8twfgCeW9ceeEqKVlqduGLpyhm2/Hr6bn3j3RlrWKN5HGp8DQOYOGLfAfNjz1HljfFfCulFNvf19hQxSrTaitFx+X1FHR7ok8lsLiGXMkrtlZc6NAYouCASCAuR4g47gRYqxjJKMtLLh8SpSqSg3Ja3fHv0PnHujfobJN1xnkkKgRsgEetNTa2wc9UgxiPvbTknJqahCM+qla3H1xfMhr1JxvJu9+HrguXmSra6WGzF8sMct9NcvEGlGY0dTKWdF5xhhGzHBzqbngYqwqfXyrYrOo8uZmofJpAE4XaYJJeISsSckvLmVyT+87VaKxZqAKAKAKAKAKAKAKAKAKAKAKAKAKAKAKAKAKAKAwKTjDSXtxeKQWaduqJ3ASEmKPb7pbHLLGuNjazVdW/idzAUYug7/y+Wxo8XTiILETjDSNu3rLGi6S7AZ7bMCAPA+W9pY2Fk3x+XMqvATba5L4vguxGY3vFrjiF7IgGZCqBcKdKA6tTseWlRp9525mqkoOtlqz438uC72W1UjRzUocLW73u+5aGlcLsVghjhT1Y0CDPM4GMnzPOkpOTbZFGKirIT9JOCrfTQ2ylhMqtLqD6QkZIVi+ASQzAAKNJJU9pcE1awqldtbFbFONknuKuP8NfRHwh5LWzZQJI5+0qSZciMRAuWEhJcOWJO/ta6txpWlmuVZVLxtY0roW6i1SEJ1TW3/DvHq1aWjC+17QZSrg7EhxkA7VKRD2gCgE0fSuyabqFu4DLnToEqFtXLTjPreXOgI3EOmVtG5jj6y5lU4ZLdDJpI7mfaOM+TMKiq16dJdeSRtGEpbIXzdMLrmvDmx9V7iFX/Aal/mqk+lsMna777Ml/TVBl0Y6Vx3jSR6JIZ4sGSGUAMA2cMpBKuhwdwffjIq9TqwqRzQd0Qyi4uzHscqtnSwODg4IOD4HwNSGD3QBQBQBQBQBQBQBQBQBQBQCrpLxpbWAue07dmKMetJIQdKqPhknkACTsDWG0ldmUr6Iwa86I31naxyusfVxppcRyFmQOyEuw0gYUA5Kk4znlk1zJ0YzlJp6t325J6HTp4iUFGLVklbfm1qSrO2eeXqYca+bMRlYl+s3+y82PgMkUKVLN1pbfPsXrQ6Vavk6sfe+Xa/WppXDeHpBGscYwqjGe87kkk95LFifMmrLdyklY9cQg1xsvWNHn2lCEgd+zqykY5gjlSLszEldGVWD3FtdJcpLcJCzhYplR+qeLSTDGY2fCxtI2kaiAAQVwMY6lKcbZeJzasZe9wNC+ULgq399DGX0xwRkzlVViTIyNHGNQKg/NlzkHYrt2hWK1b2a7RRo+0fYdrDo2IM+h3l1A7YJ1OJkYgBQWjkBB7KqOyVOABnYYgjimTSwyGXBelFxHcJacQjQNLkQXMOrqpSAToZTkxSaRnGSDvjlvbhUU9itODjud+nszN6PagsFuGk6zSxVnWKNpOqDDdS5ABxvpD4qLE1XTpOUdxCOaVmVbp/w2FOHvDLFFFGphZXiXQqjro0bb2SA3PvBNcalOoq6f8tfHR/gsSUcvYPo40jjMVuFTQo0ooAAHdgciD48q4s3KUs09y5GyVkc45iTgsG2yDjSeeCGX2WB5+8VmpBR1TumZi77njgqZ4tGQN1s5tZ8mlh0A/FZCPca73QieWb4XXr5FPF7osPA0/wCJuyOWtB8QDn9a7z2RRjux7WpsFAFAFAFAFAFAFAFAFAFAUzpZGPTEZhqb0ScQgjOG1R9bju1FTH54DedVsVfJoWMNbOQYIwSVX6F03TBKtnIYHfCnuI7965kW09DpNJrU+cB4HDaR9XCpAJLMScsxPeW78DYeQrec3J3ZpGCitBlWpueJowylTyYEH3EYNEYepVILm5tIoLaWCKSPIt+uM2lCoU6S6GNtOVXTgkjUQM71O1Gbck+0hTlBKLXYdrLpBw62XqbdlKgk6LdHlGSckkxqwz7z3eArWcZvWenfp8zaEoLSGvdr8jqem1oPpDLEPrSQTIvxYpgfGtVDN7rT7mjZzy+8mu9M48R6e2BltkadWVJ+sdwrkKIlZlKkL84S+heznm1XMPCSd5FPESi9EOOMpLxMxs/WWdpE4lTIVbiVlB0vvn0eMAnn2iCchRUWLxtOKcN7kVOm3qfYb214hFIFdbiOB/nFIUrIVXIBBGkpqIOrllfAVx/Z1qUrvR205/5LGaMiv9D4NPpUsZxbqUMAydBZdZuOpB/ZEbbdklcjYCs4h5qSjUf7i17bcn22M09JXjsWe4jXrOsyB2ME/gck+QrlFo7/ACd25dZr5wR6SVEQO2LeLIjODy1lpJPc48K9lgsP7CioPfd9/rQ5VaeebZP4bOySRIAM3DSzSZG6gjKe7uFXWQIsdam4UAUAUAUAUAUAUAUBzuJ1jVndlRFBLMxAVQOZJOwFAZ9xf5TNRK8Ph63u9IlykP3V9eX4YHnUFXEQp6PcpYnH0aGjd3yXrQo/Sjid5JGZpbtjLDmWJY0SNEYAjIXBZhpLKdTEEE1UWKdSSjbRnPo9LVZ14qKsr9/ryLfa8PvHZTcXSdWuCUgjKGQjcanLEhfELjPLlUblBe6vM9koze78h9URKFAR7+8SGNpJDpRRknn5AAcyScAAcyQKylcw3Yp93ZtdsHus6BultnsL4GTG0sn8o5DPM1KuMa6tLz4vu5L4lulg0+tV8uC7+b+AwijCgKoCqOQAAA+Aqi227svJJKyPsiagQc4II2577UTs7hq6sIuC31nYTytPFI0oYC0wjSKqFFGiIerHJrDZJIJyu/OulGVSpSWRpf3PZ77vja3ecPFUnGrZp20yrh3LxHdnK/FI0mnbq7R27NsjZaQZZVadxyUsuOrXbJGSeVRVbYZPJrNbvl3ffyK8E5vXYYcQ6K2bSLI9qjaVC4UEYA9UmMELKBgdlgcYGOWKrUMdUgnGTdn5olnRi9UhlEySwjIGOWBtgjbbw/6VRe5MtiJHw03r+jjItkIFy+fWxj5hT3lvbPcu3Nuz2+isFmftp7Lbt7fAqYmtZZEX8RDTpwNOMYHLHLGPDFeiKJFtbLEjytu7dkfZQclHx3PnWbmEuJJubhY0Z5GVEUFmZiAFA3JJOwFYMlJuuld1dbWEaxw/+KuFbtDxig2Zhywz6Qe4GgEN1wDiL9puKzs3guIF/BAQPwNAeuH8c4laPiR/S0G5ilCpLp5ZjmXsye5gPAlaA0bgXGYruETQtlSSCCMMjD1kdTurg8wf0xQDCgCgCgF/HeMw2kLTTtpRfiWJ5Kq82YnYChhtJXZkPHOIzcQfXc9mEHMdqDlR4NL/AHknl6q93ea5lfFt9WG3M89jelHLqUdFz59x8qgcUjX1hHMNMqBhvjPMZ2OCNx8K3hUlB3iyWlWqUneDsNeHcdlg2k1TxDvAzKg8cD6ZQO719vbO1Sxkp6PR/D8fLuPUdHdP5mqeI/7vuW61uUkRXjYOjDKspyCPI0aadmeoTTV0dawZKf01RzPbgk9Tpdivd1iFQhPwkY4+wD3VHiJZaLtu2l4ekSYeOasr7JN+PpkKMlnDhWbqx2saRpwDtqZgDkHUQB4b8qowi3CxenJKdxsjAgEciM1ATnKS5UKzAhsDkCDv4e+s5ddTF9NCqdJGkaFyjsjsQihMYZmcIMErqwc7Ywat4VQVZKSTW9+5X52KmLlL2Dkm0/zblc0uy4JFBCkMI0LGpVe/IO7avrajufPcYrnzrznN1Jbv1Y56glGyOtpM6grJgkcnB2YefgRURsceGB75j1LabcEh7ge2RsUh+t4GTkOQyclO3geinLr1lZcufeVK2JtpDzLtZWiRIscahUUYCju/6nO5PMmvQpJKyKJ3rIPEsgVSzEKqgkknAAG5JPcMUBRJ5DfsJZQRaghoIGGNeNxNKp555oh9UYJGo4UBnQBQEXiNn1qY5MN0bwbu+B5HyJoCu8H4p6LOlx6scpWK5XwydCSH7Ub9kn6hOfVGANXoAoDjeXSRRvJIwREUszHkABkk/CgMW4lxeTiE3pMoKxLn0aE+wp/aMP71x/CMDxNcvF4jM8kduJ5zpPHZ37KD0W/b2dwVROMFAFAAOKA9QXxsn65c+jSH59B+zY7dco7hn1wOY35irVN+0WV78Pt9j0/QvSji1QqPTh9vX2L4rAjIOQdwR31oeuFvHbAXEZjBCyKQ8bEbBhkfwkFlPfhj34rDSknF7Mym4tSW6KYJD24m1Rt+0iJwfDP2lIGARsQKoVI1KOnDgzo05U62q34o7SX2VKFlwRg7jPhUKUk72Jm4tWuRtaqikmNVjDDWNsgnPaPLbFSTk59VLUijFQ6zehL4ZwFrwJN1kkMSsHiZQA8jD1X7QIEY7sjtc9gAWu0KCpJ51dtWtyX3+Xyo4mr7bSL6q48/x8ywcSvZbJGe5UzQqpPXxJvtviSIHsn7a9nx0bZhq9GZn+y/B/f0+8pqq4rrFO6RXd5cyCKVfR43hFxHDnPWDXp0zkYODtlFIwG3yRVujhaeFSn7zvvy7vucnpPpCpQUXbqt2fM2XodxmK6tY5IlEYUdW0Qx8y6YDR4GwA2x4gg99dpNNXRtCSnFSjsx1WTYKApvTe+WSRbRmCxBevuixAXqwcRxknYCRwSfFY2B9agFs3SyzX9urfuBpP6AajlVhHeSNHUguJFbpxadzSH/ACpB+qitHiqP9xr7enzPsfTazJwXce+KX9QpAosTSf8AJBVqb4jK047bSnTHPEzfV1gN/Cd/yqZSUtmSKSewh4tZB2uoT6r5/CVBn+bUayZG3APlGi9Fg64/O9TH1m4Hb0jVt780BodAZj8q/Euuli4evqYE9z5qD81Gf3nUsR4IPGq2Kq+zhpuyh0jifYUuru9F9WV6uMeSCgCgCgCgJVqAylSMg7EHkQeY91bJmybWqPPRfpBHbOOHzsQwbFuxHZaNt41LdzA6oxnnpFW5Rc4+0Xj3+tT33RePjXoxzPXbxLlPFncbMNwf/wB5g94qBnWFl/Bb3AC3MYDLy1ZUr4lJBgr7wRWVO2gcL6i6ToNAd1luFHlIjZ+86M3506v9q+P0Zi8/7n8PqiTadDbRGDsjTMu4MztIB5hCdAPwrZSyq0Ul3aGHHM7yd+/UbTtLjsqv6n9QB+daO5voM+HM+n5zOfNQNvgSDU8L21K87X0KJ0yfVxIAfs7UA++SRiB+EefjWK7/AG0u318zzH9Qz6sIdt/XmdOh3E/Rb5cnEN0VikHcJR9C/vb6M+OY/CpcFV/g/Aq9D4nejLvX1X18zXq6J3goDDekV4bhmwd7y7ds88QWhEEf869Z/FVTG1MlF9pBiZZYabv1+B/adGbcvbICh61C0nqt1fZ1AAsWycgjf8K536VZ4RzPVNu1tLctOZ05dF0aea8ZdW9rtrNZpPZKy1T07rki16Pw9Xdyb6bfrFTSsQLFNRycR7nGnGMc++t6WGpy9pJt2i2t+SJI4HCqrCDprruO7nomo3t1uea97vlYWX1lGY31RocK2+ldtjvy2rkwlK61PHqbzabFamt4GU+ry5avLwzg1ZTkmT9a5YOD50Q55+iWuffoavSo7KMM4uxE8oBOOsfH8RrIP2sTQGEQXfpEk92edxKzr/hr83CP9NVPxNcjGTzVLcjyvStb2ldx4R0+/rsJFVDmhQBQBQBQEuxHOsoyhL0rsQ7wnlr1wE941KZUIPirxAj31YpTai+yz+j+DL2FrShCTX8bSXg7PzTLDwzp3A0SF1m16QJNMErKHAw4DKpBw2RW8qVnuvNHuP8AqWGVs00mS16cWXtSOn78M6j8SmBWPZS4fNEkcdh5aKaJ9l0htJTiO5hc/VEiZ/hzmsOnNbosKpF7MZ1obn1Rk4olcw3Ym3l0kUbSSMFRFLMx5AAZJqylfRFZu2rMfubqXrZLuTOmZtUiEbxIOzGR46UA1jxyRywYako1HlXDbt9cDxWOxMcZVaXD3Xz7PHg/B9ky8h6yNlBwSMqw7mG6MPMMAR7qghNwkpcjm0arpVFNcGbJ0c4l6TawT4wZI1YjwYgah8GyPhXfvc9smnqiRxS56qGWT6kbv/CpP+1DJhXA41LwKTjq7KBNOQDqkQSvjPtaZj+ArkdJzV4xe3Hu9IryqwhXpyn7qab47O+vZdK/YaEvE4GunmljIQRaY4zHq1Eb7hQwU51AZPJhWIYqjOu6jeijZX82deliqc6eSnWV7q7by73vbNlbXu7cUxdFHbeh4Po7XbSDbEZkUK4zgesg0ISPDVWmaEcI5O2Z/V/YuYnE4mFKdZOSpZG1vlbmnZcm1KST7hFecahkR4421OQRjSwyCQhIYjBxqztXPjRnFqT2PIVOjMVh4QrVYOMZbN210uu0V8TmYRSdg50nG4O5GB3+OKmpwzTS7SKEbySRZQoR5R7MYjj+Eca5/MmvSnZEvBfk8E9vDOUyZYkkJxzLqGP60BrHTm+MPDruRThlgk0nwYqVX+YigMntIBGiIOSKFHwAH+1eflLM2zw05ucnJ8Xc61qaBQBQBQBQE+1XC+/etjJB4/6kZ8JovzYL+hNbw49zJ6P8v+L+RWPQZIZJZIldQZCcrl1cNh+1DsSASVDIdW3I1bjOlUgoT3tudSnWwtejClW0klvy4b/fQb8O4qsmAcK3hnIbHPS3fjvU4Yd4FV62HlT13XMoYrA1KGu8eaJNxao+zor/ALyg/qKhUpLZlWFScNYtruOUHD1j+haSH/CkdB/ADoPxFSe2nx17y7S6UxdL3Zvx1GVnxq8iIIlScDumQKx/zI8Ae8oa2jVhfVeX5+51KX9R1Nqsb93r6kXj3SWW4ZVnhaKFCGCxkyq7jcM5UBtKncArjPaJyBpllNSjaD89PXmYx3SbxVPJRdr73dn3cvjc+xyBgCpBB3BG4NU2mtGedaadmQrH5t2h9nGuLyXOGX7rEY8mUd1ST6yz+D9dpPV68VV47Pv4PxXxTZfvkw4/biH0Np4xOs0wWIsA5VnaUYU7nZz+Fdig704vsPV4KWbDwfYvsWjpmCeH3gHP0afH+m1SlkyuPo3MUWeLq5UmihYxk6GGmJFABOVfl3lao4nCOq8yepWrYdzd0yLJI8P0iTwY+sG0D7w1RfnXNqYOrHeN/XmUp4ea3VzpBxUsOzOH/wBM/oKqumluvmQOnHkR1s1BBUKuPqoo/wBvfW7m3uWKuJq1UlUm5W2u27d12e4I9U8KMQUB66TbGEhw5J35Fgi8vaq5gKeapm5G+Fhmnfkd+OyuLRwPprltCjO+u4bAHwDH+Gu2dI2jh1osMUcSbLGioo8lAUfkKAq/ytOBwubJwC9uCc42M8OfhjNaVPdfcRV7+ylbk/kUCwhmuP8Au0LSKf2h7EX+o3rj9wNXJjhpP3tDy1Po+pLWfV79/L72JacH59beRqBs/Ux6lQ+BuJCI8+RUHyqRUaS319euJZjhMPHdt/BevElwdH7Jtv7SkY/41sv5CMVulR4JevEmVLDcIrzf3JR6BKRmK9uPLUIJF/8ATB/OtvZ03/H5mzw9B/wXg39xUOj11gtE8F2qkqSmYnyOYCsWRj99RUTw8H7rK08BTl/pyt36/FfZkSH6Tq3Vo35lJAVYgcyAfXG/rLkedV50pQ3RQq4apS95ac+Hr4jStCIU9IJN4E73mH4IjufzVakgtJPs+tieiurOXKPzaR6qErC/iXCI5gc5VjjtocNtyz9bHdnl3YqanXnT0W3ItYfGVaOkXpyexCgvpbbCXR1x5AW4AwN9gJB7J+1y/M1u4Rqa09+X2JZUadfrUNHxj/8APPu3HgNVygRLziKo2gBpJDuI4xqbHie5V8zgVvCk5a7Lmyelh5VFm2jzei/PgcYPTmOTbxIuNlebteRLKrDl3YqRwope879xNKlhUrZ232LT4tEkLcj1oEP7kwJPwdVH51plhwl5r/JG6dF7T819m/kLOL3mh4JHjkj0OQxZCQEdSrZddSYzoPPuqWnTbUkmnp8fmT0KDlGcE07rSz4p6aOz2vwGvRabXaT3UMYmeLicTRDIBbe3iIDHZdSudztvvV+knBRT5HbwydGMIy/t1+LNW4Tx6C/W4hUOkiDRNDKul49YIGeasCMkFSQRVhO50E01dFT6AXRewhVhh4l6h18Gh+bx+CismSxZoCHdcLgk+khif96NG/UU3G5DPRaz/wDDRD3KB+lauEXujXJHkLeJWEER6mCJEZwDKVG/Vg5Ck/aYcvANWVFLZGVFLYj9GbQ3vFV74LAa3Pc07ghF+4MttyNZMmuUBnNgxvWuJr3Mno88qJahcpF1Z7BMf7aZlwwY59YaQM7wVZtaFLE1ZRdkMLexmuO1ddiP2bZDtj/mMPXP2R2ffVZJvfyKFnL3vL7k26mt0Cxv1Yx6seATt9WMDOcZ5CttDZtLQinicG6rEXfl1axgt94co/vlTWMyMZkRhwAyvrkCwL3xQHSX/wASRcavcB8TWuW+5jJfs7h/BCqKFRQqqMAAYAHurc3OPEOHxTpolRXXngjkRyIPNWHcRgispmU2ilcQ4e0C9bGzT22Wy2CZItJIOoYzLGCCNWNQxk6hlhXnQUtYeRSrYOM1mpaPlz7vt5cirzXAmvMqQyQRYyNwXmw2x5HCKP4qikstLXdv4L8lWcXTw9nvJ/Bfl/AY1XKQUB4nK6TrxpwdWrGMd+c7YrKvfQ2jmzLLv2FTW8kQMbfX6HkAyFdRjHtGIE5aMeJBxuQDiruSMvf9/lz7+06zpQm0qtva8r2vyUuT8deNizcPt40QdVjDdrVnJfPtFubE+NVJyk31jmVZznLr7rS21uy3AmLKR3mtSI7x3fj+Ipczckq2RtWTIu/sgRuZbVzbTHm0YGh8ZI6yI9lxkk9x86sQxEo6PVF2jj6kNJdZcn9GP/k/4yRfXHpoSKe4WBIyueqm6rrM6WPKQ6x2DvgbZro0KkJrqnocHiKVWNoPwe6OVwP7P4pNG21veZuI27lfYTD+Ihj5OO4Gpy4WigCgF3FeKrF2V7cpHZQHl5sfZX9e6gKnezy6hBAOuvbg5HgvcZX+pEg2HuAGd6A0zob0bSwtVgQ6m3eWQ85JG9dz7+Q54AA3xQDygKTbt1vEbiaHAhCLBI2PpZombJHlGGKFu8jHsVBWa2KWKlHRcTn0gW0RtV1cMmrAWMzsgPdhY1ILH3ZNQZMxUVJzeiZz4de2wUi3tZip2JFu0er3tLoLj8aKMVyLMcBVtpGxKuuOx28YLwTxoNsLCXA+EWoLWUk9mHgqq4HhOkLvgxWV04PtMscI/CWRX/lrOi3ZvHA1WdP7ZmX17KcDvZGgkx90Saj8Aax1eZmWAqomcM4tDOD1TgldnQgq6HweNgGQ+8CjTRUnTlB2khPw/hei4lVXeNut69SD2ZI3I1oVOxw2RnmNSnvqNRsyCMbNrxKlx6whtb3TCFCXSGcBcYVlwrYx7DAqR56vEY0xUW4qXLQg6RpucFUfDT7HiqJxyBxHi0cOFYlpD6saDU7e5Ry952qWFKU9VtzJ6OGnV1Wi4t6JeJCThslwQ912UBBW3U5Hvkb2z5cvzqR1I01anvz+xYdenQWWhq+Mn/68u/cdgVXKArAFs3hA7Y8onY/lGxP3SfA7Tf6i/wBy+P5XxLeuIX+9f+S+6+K7Vq1qAqBQHuKXTv3d9ZCPUnGrdfWniU+BkQH8M1Iqc3smTxw9WSuoPyZwu+K2cilJJoCrcwZF943zsQdwRuK2jTqxd0mSU6GIhLNCLuuSYxsOP294i8Pu7lS+dVneB0ZtQ2Cuc4MozpOdpFOD2ic9WjUc49ZWZ6fCV5VYddWkt9LeJ0nkurHsTiSNRykRDNbt5ggF4B9l9IHdkDNTFoiS9LI3GDfx4PdFoDH8NT/hQEvgfDp7pQbOLq4nw3pM6sAwPtLGSJJjjkTpXzPKgNB6MdGIbJW0anlkOZZnOXkI5ZPJVHcowB4c6Ad0AUBlvygpLw6CRYHkWK6kYRNHjXBPKTJjJ5wu2s59ZCTjOQFjlFXzEMqClNSGnDuDQQEmKMBj60hy0jfvSNlm+JrlSnKW7O7CnGCtFDazfcjxram+BiouJMqUiPlAFAK+NcDWfDqzQzp9HOmNaeR7pIz3o2QfI71tGbiRVKUaitIj8G4kZJRDdKI7uIFuznTKh7JkjJ3KHvU7qcZ5AmRpPVHDxGHdKXYZXw6wcl3W4bOuRO0qvhY5HRVUncIANhy3qtiaiz5ZLY5WPxC9rknC6VuLW6uS24W7fSXMxHguiP8ANV1fnUHtYraK+ZSWIhH3aa8bv5u3wJNjw6KHPVoFJ5nmx97Hc/E1pOpKfvMiq16lX33f1y2JVaEQUBzuI1ZGV8FSCGzywdjW0W07o2hJxknHcR9HOJszNbAPcSR50NHhusjGwYtkKCMhSSefxq1VoN2mtE+fBnYn0XWryU6UbZldp6WfHw5Fj/sW9kG0Sw573mXUPgiSD8xUapwW7v4f4LlH+nKu9SS+L+qCP5P2JzJLE378Ukx+BebA+C1JnS2v4WXyR04dCJKzqNf8Uo/JDm16LlBgXDAeCxRj8sGo+rxXxNX/AE9hnvKT8fwTW6LSEdi6PlrhVh+Csv61KqdN8CF9AYfm/NfYV33QqZh21s7jyaNovzPW4NZUEvdk168DR9CSh/pVWvXZYWcI4jcw3kVrA1xDMJYkNvLJ1sLRtlnZNRbEYjSQ5QrjGMZ2q1RdXMk3dczFGOLpVVTqtNWevd5fUnWfFI4IbnrnWOVZ7ppEYgPqaWR1AXm2pWQrjnkYzVovmldFLJoLK1hf1o4Ikb3qig/mKAa0AUAUBVflN4dJNw+Xql1yxFJ0XcljE6uQANySoYADmSKw1dWMp2dxba8SSWATxHUjJrU+WM4PgRyPgQa40k4tpnYi1JJomqcHIrA3GEb5GasJ3RA1ZnqsmAoAoBN0q4F6XDhHMU8eXgmUkNG+McxvpYdlh3g+QraEsrI6lNTjZmc8GiCQqgTqymUdO9XUkOCe86gd+/n31Tr39o7ngMbGpGvJVN7/AOPgdUvojqxIh0+th1On377fGtMklwIXSqK14vXbR69x4teJRyOyKTqUAkFWU4PIjUBkeY/3rM6U4JOSJK2Fq0UnUja509JBbQgaR/qRqXYZ5ZA9QebYHnSNOT14G+GwNfEP9uN+3h5jO06P3Mm7lLdfDaST8vm0Pxet8kFvr8Pz8j0OG/ptb15eC+45s+i1shDMhmcYOqY68Ed4U9hD+6orbO1tp3Hfw+Bw+HX7cUu3j5izpvYshhvoR89bkKQPbiY4KHyyeZ2UMx7qmoNSvTez+ZvXTVprh8izWN2k0aSxnKOoZT5EZG3cfKoJJxdmTRaaujvWDYKAkWkm+PGpIPgRzXEl1KRFV6YyC1ns+I4GIJeqmP8AyZ/myeWTpcqwHmfGp6ErOxBXjpcgtdWt5xtHjMcuGhTUArFTFHcT6t91OoBD5gCrZVNVoAoAoAoDy+cHGM42zyz3Z8qA/PXRjpGyXTwXD4F3JKHGkKkdwGIJQjYxMeztk5wTzOaOIpud3bb5EuCrVI1HGotL6P1xNPsJdSDPrDssPMbf/mqK2OqyZDLpNbRlY1lG5ORwRkVOnchasfayYCgCgKrxLoLDPeG5kd+rZV124JCSOuRqfB7Q06RpxvpGcjIrZS0215leeFpzqKckm0NLzo/aFRqtYDo9T5tAQRyCkDK8hyrHtGuJPkT4FV43ewXPEbWGaGRJOrm2cldQ7DBdSNplXsucZIGNxk1h3yNrbQ0nSpVJRjUjfjqWi1tkjUJGiog5KqhQPgNqrtt6suJJaI61gyFAcrq3WRGjcZV1KsPEMMEfgaynZ3Rhq6sypdALpkM1pIe0jM692e2UmwPDrPnB5TLVnEq9qi4lbDu14PgXKqpaCgPqnBzRGBlVkrizpPw70i0uIe+SJ1Hk2CVPwYA/CsxdpJms1dNFU6N8UjvZuGGIo9ymJZmXdokETLKrMOQZ2RdJ55zjbIloU5Rm+RHWqRlBczW6uFQKAKAKAyni3Hb+Sa8hFyIESZ4lCxIWCaUZSHJzqKuDnu7qt0MOqkbtmbCNeFP6Kto/USwKuFVoWVgfrCRZDpfJJzp7zWkui1mzxm7kyqvLla0GHRPi8qutvdlRcYwr5ytwq+0pwPnVHMEAkb+7k4zBSoSzcGWqFfMssty5VSLJ9ViOVE7GGrkhLvxFSKpzNHT5HQXS+dbZ0a5GBul86Z0MjOb3fgK1dTkbKnzI7MTzqNu5ulYW8W4VDcmON20SgmSFlYLIpTGpk55xlcjBG4z3VJTzLVbEdTLs9w4bcydZNBKVZ4SnbUYDLICy5X2XGCCBsdiMZwE4Ws+ZmnO91yGNRkgUAUBQ+Pj0biUc42Vyjt5hsW0/wANs/wB2rlPr0XHkU6nUrKXMvlUy4FAFASYpDrAJ2KDSPEjGok/FR+NTJkDRLFbmpmvye2gg9DNs7rLLNLG8eotG8UUsvWEo2QmlQMMuO0yjfUc2YTm6jjwK04QVNS4mzVZK4UAUAUBivSi0W54teK6K0MZhJBGdU3Uhc89wEIBBHPT4VdwkMyae31Mo4r0cth6sQTzjZ4z+KsKuexhwRkj8V6N9agQXEy4IZckSaWHJgzDrAR5MK1qUFOOW/wBfXmBrwnpFPbrovx1iDldRgkAf81Buv7wyPHxrhYro2cOtDVFylieE/Mt1rcpIoeN1dDyZSGB+IrltNaMtpp6o61gyFAJOJcaijmSGW4jjaRgqxqcuS2wz9QHx28M1sqc5K62NXUhF2e46ArU2PE86oMuwUEgDPeTsAPEk7ADc0Sb2MNpblU6T8EIuorxpydTJbRRplJIS7fSRvqIdx2mYFcFNQOQKt05ft2XeVakf3LvjoWDhHC1gD4d5HkcvJJIQXdiAN8AAAKAoAAAAqvObk9SxCCirIn1obhQBQFV6e2DzpFDEE1ydaupyQAhQhtwCc6jGcY30/GruBi5TaXI5vSdeNGkpy5jLovxGSaJxNp62GRoZCmdLFQpDDO+CrKfxqHEUvZTcSzhMQq9JVOY4qAshQE6OEAhva0hfcOe3x/2qdIrtnUsBueQ3PwrY1M/+RyCeX0WcxMsSRXYaRsAM086yAIM6mACHLYA7s1dhBqUnzsU5zTilyua7UpGFAFAFAYnwSfrVluO+eeaX4F2VPhoVRXVwsbU12myGNWQFAejeRxLqlkSMeLuq/qaZlHdgWQ8ItJy01tIY2Jw0lrNoyee4U6Sd87jfNVp4ahW1t5GU2tmTWsLgLhL+4B7i6wP+PzQJ/Gq8uiaDWhJ7apzPMcsSkLez3KnOzPNohby6yFY1+7IAT4HnXIxODrUH7qtzX5LEKkJe8367ixtwm3aExdVH1TjdQoCnPft39+eed6oZ5XvfUsZI2tbQWcNE1tP1M0/WwSKeoaTSHRkxmNn26wlSWDHfsNnz3laSulrxNY3i7N6cBKnDI7u+nzO8/VxxtHOjAC2m1uSkens5AEZOdR2wSalcnCCsvDmRKKnN3fjyLJY8D0yiaaZ7iZQQjOEVYwdjojRQisRsWxkjbOKhlUurJWRNGnZ3buxvUZIFAFABoCr8Q6S25uIFVwVDuGmyBEp6tzo6w9ksdPIHbG+CRXU6PpTjLPJWWxw+m2qmHyx1aaf0IPBelECXF4M6oWlST0hMPGpaKJSGK5KjKHt+rvuR35xuHnUk6kFdI26Iqezw6hNWepc4pAyhlIZSMhgQQR4gjYiuUdk7QpkgVmKuzEnZDGrBAVrpfxUmKW1tvnLqRCgUHaEP2TJI3KMAEkA7sRsDviehRlOWmxFUmkrEr5M5BEJrFG1x2pUq+c6et1M0RbvZGBPjpdAdxvenFRdkUy71oAoAoAoDCuhzj0SNPaj1RuPBkYgg+HcfiK6+HadNGyGs0+GVFVpJHOEjQZdyOeB3AZ3Y4UDckVvUqRgryBYeGdBJZcNeTFB/cW7Ffg8+A7HyTQPNq51TFTltojFy0cN6L2cH0VtCp720Aufe5yzfE1Wepgq/Tayjhu7aWMKjTB4HVcDUFVpkYjxXTIuft+Qq3g5NVLczKFsN0jHCujHwDAn8Aa6pk6ugIIIBB2IIyD7x30AobgywgvbyS22MsViOUPefmGDJ+ABqlWwNCpq15G8Zyjsz7LJcTRASJZ30TYddatHnbKtykUnB5gDnXPfRDXWpTJf1DatJXJ1pxgxKEFhJGg5CEwFB7hrU/wAtVJ9FYi99/EljiYLS1iSek0Q9aK5H/l5W/oU1C+jsSv4kn6mmfP8AtTD3R3J/8pcD9Y6wsBiH/Bj9RT5nmTpJ9S1uX+7Gg/nkU/lUkei8Q+Bq8TAi3fG7rBIjt7dfrzSlyPuKFXP36tU+hp/zkRyxT4ITTWUt19LJJOvjIOqg+7brgy/fJHma6NHo6jT1td9pBOpKW7HFnwqNECkB8EEagpAIBA0rjSgAJACgczV7KtiM63Vkr45qy+qynDL7j4eIOxrawFI4c8RLKjcyS9s5hYk8y8OerkbzOfdVarhKNT3om0ZOOzGPBzPKG6riFwrLsyyQW+pfDnCP9658+jqMX1TZ1pvic34Xfu2JZXkTzuzEp+5Bboze4titY4WEXsaOcnxPXAuGSS362YkRbaGMy3EdvH1K5c/NRlw5fUd3Y5AYDcb1tUk49VGhqdjZRwoI4Y0jReSIoVR7gNqgBIoAoAoAoDCpeDaLy+hDNFKlw0iOmAerm+dQEHKyKCzjcHG+MGuhhUpQaWjRlF9+SjhYFot3IwkubgZkf6gBIEKj2ApByPras1SqTlKV5GCLxnpzcPLJFZxIqRsUNzMdYYrkN1cSkagCMaiwHPbapaWGlU12RmxXZYr24LGa+kK52VSyDHdlYjGMeR1e81dhg6a31M2OnD+BxxPrCx6/riJQ2/Pt+tv76njShHZAnXNnHJ66K3vAP591SAXvbtEfmzKq/wCsn8BPWD7tYB1s+Moz9WxUP3YbKt7jzDfZYA++lwcoCLVxGdoJG+aPcjscmM+Csd18yV27IMa6jtwe32+3kBvUoCgOM5k9gIfNmI/IKc/iKAim1nb1pwo8I0A/mYt+lYB0g4ZGp1EF3HtOS5Huz6vwxSwJlZAUAUB9AzRuwHEa4AHhVCTu7mBb0l44lnA0z7n1UTvkc+qo9/5DJrSUlFXBP+SbhTx2XpE+9xeMbiQ+Af6NfIBMbd2SKpN3dzBdawAoAoAoAoDO/lM4WY5Y+IICVVepuQP7snKSY8I2Jyeelj4VPh6mSeuxlCD0bBZopJYWcHU0MjJqyMZKg6WbHJiCeVdGdCE9WjNjxwwgIItg0QVCAMDAGFIH1SBkfEcwa3htbkBhbvg++t0CXWwCgCgI13YRyYLqCRuGGzAjcYYbigI91C2hklXr4mGG2GvHmo2f3rg+ANatXVmCFa8QMAAlcyW/JLjmU+zMe4jl1h+9g7mNScNJbc/v9wPgamAUAUAUAUAUAUBNsIPaPw/61XrT/igw4xxaO2TVISSTpREGp5GPJUQbsx//ALiqspKKuzBn/wDZdxxHiaxXOFAPV9UrZEKYD3ALDnJoKRMw5PKAPVqpObkzBvqjAwNgK0B9oAoAoAoAoDzIgYEMAQRggjIIPMEd4oDNuM9FZLMloFaW15hFBaSDyC85YvADLLyww9W5QxOXqz2MplfuU60CWB16xchWzlW+tG+O4ke9SM9xBvPrLNFmTpw7iCygjBSRdnjb1kPn4g9zDY91ZjNS7+QG8EudjzqRMHWsgKAKAKAh3NluXjwrn1gfVkHgw93tcx5jasWBEXhjxb2zBBzMD7xfdI7UJ/dyv2e+o8jj7nlw/HrQHscZCf8AeEaA/WbtR+8Sr2QP3tJ8qz7S3vK3y8wMYZVcakYMp5FSCPxFbpp7A91kBQH2gPMl3DEQJpUVj6secu2PCMZZvcBVerXjHRMXJMDXlwdNtbGFP7+6UoAPsQfSOf3tAqhKvyNSXdcLi4XBJeMWur0qI0klxqZ37KRoo7MKFjuFHLJJOKruTerBw+SnghRJLlyXZ8xo59oKzNNJ5GScufNUjrAL/QBQBQBQBQBQBQBQFY6WdCobxWdcwXOOxcR7NkctYH0qeKt3ZxitoycXdMGXyQM8hhn/AOHv4Bgle8fXXO0sDc8Hl5HeulTnGsuUl68jY6w8XMbBLpRGxOFlH0Uh8m/Zt9lvgTUqqWdp6dvAD6O48fxqa4O6yA99ZB6oAoD4zAAknAG5PgKAqfR7pnbOh6yUq2uV+2rABDI+jtYxgKVH5VWpYiDWr5/MXGq9KLVto5OtP1YkeQ/yqcfGpPbQ4O/dqBdf8Ca5OpI1swSC0igC4bHd2DhB5ksfIVHKk57LL28QM7DgGgBRcXTnxeYsf0x+Vbqmor3n5gkcR4AsaNI97eKoxsrREknYKo6kszEkAAZJJAFVZTktczME/oj8m509dxCa4mdjqWBp20RrnKq+kgSSAY1YwucjBG5pyqzlu2YL/wAO4ZDAumCKOJfCNFQfgAKjBLoDLukV2/Eb1YYW+ajZoo2H191uJ+RGI0zGhOxcsPaFAaXZ2yRRpHGoVEUIqjkFUYAHuAoDtQBQBQBQBQBQBQBQBQCPpT0Vt75AJlIdM9XMh0yRk96uOXuOQfCsptO6BlvFra4tLg2lyq3cbJrEsajVozp+dhO2SQfVznBwCc4v0K8p9WSuZuQZx6KI3gc9U8iIYnJKJrOnKse1Fg47O48hUz6lnHa+3rYyWNEycVYB1nutJ0rG7n7IwP4mIX862BGufSWHYEce4z2iWx4Z0FVPwasagidIIXuGt7Mt1CXbNFJKO1oOhmRANtWsjHdsCO+quMnKMLLiGcIHCyW57GtZJLY6PVYL1iuE+xrhVh5DzranNSUJeHryBZasgii/QtpTMjciEBbB8CRsD7zWG0gcP+0sSXCWsSma8kOBCCFCbE/OPuEwAScaiB3VRr4lbIw2XrhPRvS6zXDCWVc6FAxHFnIyindnwca2354CAkVRnNy3MFhrQBQFB6edMVGbO1kHWMpaeZSCLaLvOrl1rbhRzHrHuyAy6A9H+oj6100O6hUj/uol9RfJz6zeelTnQDQFsoAoAoAoAoAoAoAoAoAoAoDIumKPa8UkeY/M3gj6mQ8leNdBiJ7s+sOQ7R5nNXMJUUW4viZQq4vIk+LYEHrNXWeKohXXt3MSyKM/W1DlV2bU+pzMj6yQDlyAAFTIHu7nCLlnRPAucD9RmjaW4IRimcZM4Rfsw6T+Lk/jigIHH7ENFFp1tHBIkzMsmGZ2JjgQSbkPJLKDqHqqrH6oNLGSuowW7ZhnrhPCEtVSS4lDyKmhWOERFwAVjTkM4GTzP5VYp0surevrYyE/GreRmDliowAgEjM3PJaJASF5YLjfeta2Ko0v9SSXebwhKbtFX7g4Rxd5ZTDDKkKgeqbZlcL4qryAHHjoI8RUEa0cSv25J25f5+hicJQdpKxL4l0ehsoRdwL/AMRasbjrWOXmxvKsj431rrHkTkYqCdNZSM1u2nDorr6rKGHuIyP1qqDrQFA6T8QN9K1rG3/CxErcsp+mcfsAw9gftCOZwv1qAVTcCg9ItEhhjSXr43ARFUdXCweQuAMFANgTydkxuaA1SgCgCgCgCgCgCgCgCgCgCgM9Xpbd3MhNqYkhLMIswSTyyqh0mTCyKscbEHSTnIwe+gFPTiC7urZraZ0JftRqbRlJePDDD9aQozhScHZj40BTkltWSOUzyQTBTGwVszdk9qJlKszhSMAkZwBvXSdSkoqblb1sbJN7BJxMGB5IzNIEdEbrbloSC5CqSkeHC5Ptads4zVSp0jSi8qu9L34ad25NGhNq/alr2k5LfT2ywQ4wzIAhP+YcyY+/Xn6nTeJm+paPcrvzdzrw6NpRXW1+HrzD+wfSBtGjDulm1P8AFcnU/d3gH61V/b4iTvUm+6/pL1obypUbWhBd79XfrUYcDsBw+2mtbiVWtrh1In06TbTdgRMylm1RBki3z2SoyMElethsapyStZ8OOxysRhHTWZO6EXFuNzXSqljbs8hJE8kY2TScFUuMaSG3IcHljvO3Zr4tyhaGjfwKiavqdeG9EOIsoBkgtE+qg6xh+9sQx8Tq51xf0NOTzTvJ9v4sWv11RLLDqrs/Nx0nQMsFE97O5UggosURBHeDpLL8DUtLDU6Us1NWfeyOpiqtRZZu68B3cdHUkjMcstxIhGCGmYah4HRpyPfVlzk92VzxJ0bjxhTOcbYN7dAfk5rUEObgTKDpE+CNwnELrJHuJGaAk8M6FzrCnos0kcWMoqToygHf1ZINjnORnnmgCz4VxWzlklj0zO4VS00KMdK5woaGUFVyScBOZJ3oCxdF+mck062tzAsUro0kbxvrjkCEK47QV0cE+qR3HfuoC5UAUAUAUAUAUAUAUAUAm6X3ix2kuqbqDIpijfQzkSSAqmmNQWdsnYAE7UBkPDOk0ll1cUha3ZEWNWeN4g6qBjDSIAR++gbn47gWeLpEJGEkpZjp0hgFZQM5ONIBJJx7PcKAWcR6P2lzcC4jnMM5GGMZQFxt6yOpydhvj9BUdSlCpHLNXRJTqzpyzQdmdv8AscNbP1zPqjMTLLGjIVJDbqujJyPHbJqCODpxjljda3J5YypKWaVnpYi2XQvqSCgtmIOV1xTkL4YDXDhT7sUnhc38n8PokI4rL/FfH6tjGa3vsgKbbBzqciTs+GF1ds+WQPOol0dDmyV9Iz5I9RdF42Ie6ZrpxuOsx1an7MI7A951Hzq3TowprqoqVK06j6zHqqAAAAAOQGwHwqUiPtAFAeZJAvrED3nFARH4rCP2in906v6c0BHfj8Q5B29yY/qxQEaDpJJGGEPWorMW0kxbE88ZV8AnfHjmgPE3Si5PMt7zOV/pjWgF/Abhrjidj1SqxgeZpGRmk0pKj6zIxGBqbGMnJJ2oDZ6AKAKAKAKAKAKAKAKAV9IeAQ3kaxzhsI6yIyOyMjrkK6spBDDJxQCmTo7eKpVL4TpjGi8to5gfvRmIn45oBBd9CgCSeHRA9zWF00DH/JYJH+LGgFN1wAIMGS+i8rix9JA972uAPeTQEP0ZFOmO/sQ31WuJLRv4CrHPlQDOLhd8RmNxL/hXMUn5yAUAG04ovOC4/wDs2/R80B9A4j/cTf6Uf+zUB7EXEjygm/ht1/qagO8XCOJNzSRf3ntx/QSaA8S9HLvPzs0CD7d1J/Tox+dAQ5eCwIcycTsk8QEDt8D1wP8AKaA4Ttw0c+ITtj+6SJQfjJGR+BoCLJxrhPLMr/v3qx/+i9ASoONWBHzdiZfdJc3Gf5DmgO8UaSbx8AR8972gT85tFATR0VuperMNhZ8NZZEczIwEoCnJUJEpU5GxBcjBO1AafQBQBQBQBQBQBQBQBQBQBQBQBQHiWFWGGUMPAgEfnQFe410VsWUsbO1LfWMERP46c0BlnSW1SEN1KLFj+7UJ/TigMtu+kF2rsBdTgZ5CaQf+6gODdIrs87q4P+dJ/wDKgLh0JY3C/P8Az25+k7f9WaA1Hg/RmzIGbS2PvhjP/toC22fQ/h+kH0G0z/8ATxf/ABoBjFwG1X1baBfdEg/QUBMitkX1UVfcoFAdaAKAKAKAKAKAKAKAKA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8" name="AutoShape 14" descr="data:image/jpeg;base64,/9j/4AAQSkZJRgABAQAAAQABAAD/2wCEAAkGBxQTEhUUExQWFRUXGBoYGBcYFxgaHBkdGh0YGBodHxgfHSggGBomHBgXITEjJywrLi4uHB8zODUsNygtLisBCgoKDg0OGxAQGzQmHyQsLywvLCw0LCw0Ly80LCwsLCwsLCwsLCwvLCwsLCwsLCwsLCwsLCwsLCwsLCwsLCwsLP/AABEIAPoAygMBEQACEQEDEQH/xAAcAAACAwEBAQEAAAAAAAAAAAAABQQGBwMCAQj/xABLEAACAQMCAgYFCQUGAwcFAAABAgMABBESIQUxBhMiQVFhFDJCcYEHIzNSYoKRobFDcpKishVTc4OTwSRj0RY0VISzwtJ0pOHw8f/EABoBAQACAwEAAAAAAAAAAAAAAAADBAECBQb/xAA6EQACAQIEAgcHAwMDBQAAAAAAAQIDEQQSITFBUQUiYXGBkfATMqGxwdHhFCNCBlLxM2JyFZKiwtL/2gAMAwEAAhEDEQA/ANxoAoAoAoAoAoAoDlc3CRozyMqIoJZmICqBzJJ2AoDOeL/KwuSLO3MyDOZ5W6qM471Gku488AVWq4qnTdm7vki1SwlWorpWXNldbp7xO4Uk6LaMnC9VG2thtzaTOnII5ANuOVVq+OaVoLx9b/LvLVDo9N3qPTl9+Xz7j7wzopLeyqs4cr2iXn1SHsMEcDWSdQZgMHGN/DFV6SxFWWsmvht2Fms8NRhpFN6du+wrKvbSOtvPNDodlHVuyjskgZiJ0H3FTWn6utTk1mvZ8fVyT9HRqQTy2uuBpnya9KJbtJorjBmgKZdRpEiSAlG08lbKuCBttkc8V16FZVYKRxMRRdGo4F0qYhCgCgCgCgCgCgCgCgCgCgCgCgCgCgCgCgCgCgPEsoVSzEKqgkknAAG5JPcMUBhvSvpM3E5MjIs1PzUZyOtI/auO8fVU8hud65eNxbT9nDxf0OtgcGmvaT8F9RdXJOwXjor0yhW3aKZVYwo2nlvgRMqb+0xOfcorq4fFRjTyzWy09d/yOTiMJKdTNTe7V+zfXwVvM9dI+nqdWywaVXVLrBGA0ZX1+QKks7Hxyu/PdVxmZZaS3du/02Yo4LK81V7JPut+EZcOKsYw7nS8spHbzkAMdWRzLaVPvY+dV5UP3HHey83/AJfkWY4j9pS2u/JL8LzNg+R20X0R7jBDzysGDDBUQs0Srju5Mx83NdbD0vZU1E42Jre1qORfanIAoAoAoAoAoAoAoAoAoAoAoAoAoAoAoAoAoAoDPPlPvnnkh4XCe1Ph5zkjEQOykjkHYHP2UbxqCvNxjaO70X38Cxh6alK8vdWr+3iVm86Jzxy9Uqh8aRkbAazoXY8twfgCeW9ceeEqKVlqduGLpyhm2/Hr6bn3j3RlrWKN5HGp8DQOYOGLfAfNjz1HljfFfCulFNvf19hQxSrTaitFx+X1FHR7ok8lsLiGXMkrtlZc6NAYouCASCAuR4g47gRYqxjJKMtLLh8SpSqSg3Ja3fHv0PnHujfobJN1xnkkKgRsgEetNTa2wc9UgxiPvbTknJqahCM+qla3H1xfMhr1JxvJu9+HrguXmSra6WGzF8sMct9NcvEGlGY0dTKWdF5xhhGzHBzqbngYqwqfXyrYrOo8uZmofJpAE4XaYJJeISsSckvLmVyT+87VaKxZqAKAKAKAKAKAKAKAKAKAKAKAKAKAKAKAKAKAKAwKTjDSXtxeKQWaduqJ3ASEmKPb7pbHLLGuNjazVdW/idzAUYug7/y+Wxo8XTiILETjDSNu3rLGi6S7AZ7bMCAPA+W9pY2Fk3x+XMqvATba5L4vguxGY3vFrjiF7IgGZCqBcKdKA6tTseWlRp9525mqkoOtlqz438uC72W1UjRzUocLW73u+5aGlcLsVghjhT1Y0CDPM4GMnzPOkpOTbZFGKirIT9JOCrfTQ2ylhMqtLqD6QkZIVi+ASQzAAKNJJU9pcE1awqldtbFbFONknuKuP8NfRHwh5LWzZQJI5+0qSZciMRAuWEhJcOWJO/ta6txpWlmuVZVLxtY0roW6i1SEJ1TW3/DvHq1aWjC+17QZSrg7EhxkA7VKRD2gCgE0fSuyabqFu4DLnToEqFtXLTjPreXOgI3EOmVtG5jj6y5lU4ZLdDJpI7mfaOM+TMKiq16dJdeSRtGEpbIXzdMLrmvDmx9V7iFX/Aal/mqk+lsMna777Ml/TVBl0Y6Vx3jSR6JIZ4sGSGUAMA2cMpBKuhwdwffjIq9TqwqRzQd0Qyi4uzHscqtnSwODg4IOD4HwNSGD3QBQBQBQBQBQBQBQBQBQBQCrpLxpbWAue07dmKMetJIQdKqPhknkACTsDWG0ldmUr6Iwa86I31naxyusfVxppcRyFmQOyEuw0gYUA5Kk4znlk1zJ0YzlJp6t325J6HTp4iUFGLVklbfm1qSrO2eeXqYca+bMRlYl+s3+y82PgMkUKVLN1pbfPsXrQ6Vavk6sfe+Xa/WppXDeHpBGscYwqjGe87kkk95LFifMmrLdyklY9cQg1xsvWNHn2lCEgd+zqykY5gjlSLszEldGVWD3FtdJcpLcJCzhYplR+qeLSTDGY2fCxtI2kaiAAQVwMY6lKcbZeJzasZe9wNC+ULgq399DGX0xwRkzlVViTIyNHGNQKg/NlzkHYrt2hWK1b2a7RRo+0fYdrDo2IM+h3l1A7YJ1OJkYgBQWjkBB7KqOyVOABnYYgjimTSwyGXBelFxHcJacQjQNLkQXMOrqpSAToZTkxSaRnGSDvjlvbhUU9itODjud+nszN6PagsFuGk6zSxVnWKNpOqDDdS5ABxvpD4qLE1XTpOUdxCOaVmVbp/w2FOHvDLFFFGphZXiXQqjro0bb2SA3PvBNcalOoq6f8tfHR/gsSUcvYPo40jjMVuFTQo0ooAAHdgciD48q4s3KUs09y5GyVkc45iTgsG2yDjSeeCGX2WB5+8VmpBR1TumZi77njgqZ4tGQN1s5tZ8mlh0A/FZCPca73QieWb4XXr5FPF7osPA0/wCJuyOWtB8QDn9a7z2RRjux7WpsFAFAFAFAFAFAFAFAFAFAUzpZGPTEZhqb0ScQgjOG1R9bju1FTH54DedVsVfJoWMNbOQYIwSVX6F03TBKtnIYHfCnuI7965kW09DpNJrU+cB4HDaR9XCpAJLMScsxPeW78DYeQrec3J3ZpGCitBlWpueJowylTyYEH3EYNEYepVILm5tIoLaWCKSPIt+uM2lCoU6S6GNtOVXTgkjUQM71O1Gbck+0hTlBKLXYdrLpBw62XqbdlKgk6LdHlGSckkxqwz7z3eArWcZvWenfp8zaEoLSGvdr8jqem1oPpDLEPrSQTIvxYpgfGtVDN7rT7mjZzy+8mu9M48R6e2BltkadWVJ+sdwrkKIlZlKkL84S+heznm1XMPCSd5FPESi9EOOMpLxMxs/WWdpE4lTIVbiVlB0vvn0eMAnn2iCchRUWLxtOKcN7kVOm3qfYb214hFIFdbiOB/nFIUrIVXIBBGkpqIOrllfAVx/Z1qUrvR205/5LGaMiv9D4NPpUsZxbqUMAydBZdZuOpB/ZEbbdklcjYCs4h5qSjUf7i17bcn22M09JXjsWe4jXrOsyB2ME/gck+QrlFo7/ACd25dZr5wR6SVEQO2LeLIjODy1lpJPc48K9lgsP7CioPfd9/rQ5VaeebZP4bOySRIAM3DSzSZG6gjKe7uFXWQIsdam4UAUAUAUAUAUAUAUBzuJ1jVndlRFBLMxAVQOZJOwFAZ9xf5TNRK8Ph63u9IlykP3V9eX4YHnUFXEQp6PcpYnH0aGjd3yXrQo/Sjid5JGZpbtjLDmWJY0SNEYAjIXBZhpLKdTEEE1UWKdSSjbRnPo9LVZ14qKsr9/ryLfa8PvHZTcXSdWuCUgjKGQjcanLEhfELjPLlUblBe6vM9koze78h9URKFAR7+8SGNpJDpRRknn5AAcyScAAcyQKylcw3Yp93ZtdsHus6BultnsL4GTG0sn8o5DPM1KuMa6tLz4vu5L4lulg0+tV8uC7+b+AwijCgKoCqOQAAA+Aqi227svJJKyPsiagQc4II2577UTs7hq6sIuC31nYTytPFI0oYC0wjSKqFFGiIerHJrDZJIJyu/OulGVSpSWRpf3PZ77vja3ecPFUnGrZp20yrh3LxHdnK/FI0mnbq7R27NsjZaQZZVadxyUsuOrXbJGSeVRVbYZPJrNbvl3ffyK8E5vXYYcQ6K2bSLI9qjaVC4UEYA9UmMELKBgdlgcYGOWKrUMdUgnGTdn5olnRi9UhlEySwjIGOWBtgjbbw/6VRe5MtiJHw03r+jjItkIFy+fWxj5hT3lvbPcu3Nuz2+isFmftp7Lbt7fAqYmtZZEX8RDTpwNOMYHLHLGPDFeiKJFtbLEjytu7dkfZQclHx3PnWbmEuJJubhY0Z5GVEUFmZiAFA3JJOwFYMlJuuld1dbWEaxw/+KuFbtDxig2Zhywz6Qe4GgEN1wDiL9puKzs3guIF/BAQPwNAeuH8c4laPiR/S0G5ilCpLp5ZjmXsye5gPAlaA0bgXGYruETQtlSSCCMMjD1kdTurg8wf0xQDCgCgCgF/HeMw2kLTTtpRfiWJ5Kq82YnYChhtJXZkPHOIzcQfXc9mEHMdqDlR4NL/AHknl6q93ea5lfFt9WG3M89jelHLqUdFz59x8qgcUjX1hHMNMqBhvjPMZ2OCNx8K3hUlB3iyWlWqUneDsNeHcdlg2k1TxDvAzKg8cD6ZQO719vbO1Sxkp6PR/D8fLuPUdHdP5mqeI/7vuW61uUkRXjYOjDKspyCPI0aadmeoTTV0dawZKf01RzPbgk9Tpdivd1iFQhPwkY4+wD3VHiJZaLtu2l4ekSYeOasr7JN+PpkKMlnDhWbqx2saRpwDtqZgDkHUQB4b8qowi3CxenJKdxsjAgEciM1ATnKS5UKzAhsDkCDv4e+s5ddTF9NCqdJGkaFyjsjsQihMYZmcIMErqwc7Ywat4VQVZKSTW9+5X52KmLlL2Dkm0/zblc0uy4JFBCkMI0LGpVe/IO7avrajufPcYrnzrznN1Jbv1Y56glGyOtpM6grJgkcnB2YefgRURsceGB75j1LabcEh7ge2RsUh+t4GTkOQyclO3geinLr1lZcufeVK2JtpDzLtZWiRIscahUUYCju/6nO5PMmvQpJKyKJ3rIPEsgVSzEKqgkknAAG5JPcMUBRJ5DfsJZQRaghoIGGNeNxNKp555oh9UYJGo4UBnQBQEXiNn1qY5MN0bwbu+B5HyJoCu8H4p6LOlx6scpWK5XwydCSH7Ub9kn6hOfVGANXoAoDjeXSRRvJIwREUszHkABkk/CgMW4lxeTiE3pMoKxLn0aE+wp/aMP71x/CMDxNcvF4jM8kduJ5zpPHZ37KD0W/b2dwVROMFAFAAOKA9QXxsn65c+jSH59B+zY7dco7hn1wOY35irVN+0WV78Pt9j0/QvSji1QqPTh9vX2L4rAjIOQdwR31oeuFvHbAXEZjBCyKQ8bEbBhkfwkFlPfhj34rDSknF7Mym4tSW6KYJD24m1Rt+0iJwfDP2lIGARsQKoVI1KOnDgzo05U62q34o7SX2VKFlwRg7jPhUKUk72Jm4tWuRtaqikmNVjDDWNsgnPaPLbFSTk59VLUijFQ6zehL4ZwFrwJN1kkMSsHiZQA8jD1X7QIEY7sjtc9gAWu0KCpJ51dtWtyX3+Xyo4mr7bSL6q48/x8ywcSvZbJGe5UzQqpPXxJvtviSIHsn7a9nx0bZhq9GZn+y/B/f0+8pqq4rrFO6RXd5cyCKVfR43hFxHDnPWDXp0zkYODtlFIwG3yRVujhaeFSn7zvvy7vucnpPpCpQUXbqt2fM2XodxmK6tY5IlEYUdW0Qx8y6YDR4GwA2x4gg99dpNNXRtCSnFSjsx1WTYKApvTe+WSRbRmCxBevuixAXqwcRxknYCRwSfFY2B9agFs3SyzX9urfuBpP6AajlVhHeSNHUguJFbpxadzSH/ACpB+qitHiqP9xr7enzPsfTazJwXce+KX9QpAosTSf8AJBVqb4jK047bSnTHPEzfV1gN/Cd/yqZSUtmSKSewh4tZB2uoT6r5/CVBn+bUayZG3APlGi9Fg64/O9TH1m4Hb0jVt780BodAZj8q/Euuli4evqYE9z5qD81Gf3nUsR4IPGq2Kq+zhpuyh0jifYUuru9F9WV6uMeSCgCgCgCgJVqAylSMg7EHkQeY91bJmybWqPPRfpBHbOOHzsQwbFuxHZaNt41LdzA6oxnnpFW5Rc4+0Xj3+tT33RePjXoxzPXbxLlPFncbMNwf/wB5g94qBnWFl/Bb3AC3MYDLy1ZUr4lJBgr7wRWVO2gcL6i6ToNAd1luFHlIjZ+86M3506v9q+P0Zi8/7n8PqiTadDbRGDsjTMu4MztIB5hCdAPwrZSyq0Ul3aGHHM7yd+/UbTtLjsqv6n9QB+daO5voM+HM+n5zOfNQNvgSDU8L21K87X0KJ0yfVxIAfs7UA++SRiB+EefjWK7/AG0u318zzH9Qz6sIdt/XmdOh3E/Rb5cnEN0VikHcJR9C/vb6M+OY/CpcFV/g/Aq9D4nejLvX1X18zXq6J3goDDekV4bhmwd7y7ds88QWhEEf869Z/FVTG1MlF9pBiZZYabv1+B/adGbcvbICh61C0nqt1fZ1AAsWycgjf8K536VZ4RzPVNu1tLctOZ05dF0aea8ZdW9rtrNZpPZKy1T07rki16Pw9Xdyb6bfrFTSsQLFNRycR7nGnGMc++t6WGpy9pJt2i2t+SJI4HCqrCDprruO7nomo3t1uea97vlYWX1lGY31RocK2+ldtjvy2rkwlK61PHqbzabFamt4GU+ry5avLwzg1ZTkmT9a5YOD50Q55+iWuffoavSo7KMM4uxE8oBOOsfH8RrIP2sTQGEQXfpEk92edxKzr/hr83CP9NVPxNcjGTzVLcjyvStb2ldx4R0+/rsJFVDmhQBQBQBQEuxHOsoyhL0rsQ7wnlr1wE941KZUIPirxAj31YpTai+yz+j+DL2FrShCTX8bSXg7PzTLDwzp3A0SF1m16QJNMErKHAw4DKpBw2RW8qVnuvNHuP8AqWGVs00mS16cWXtSOn78M6j8SmBWPZS4fNEkcdh5aKaJ9l0htJTiO5hc/VEiZ/hzmsOnNbosKpF7MZ1obn1Rk4olcw3Ym3l0kUbSSMFRFLMx5AAZJqylfRFZu2rMfubqXrZLuTOmZtUiEbxIOzGR46UA1jxyRywYako1HlXDbt9cDxWOxMcZVaXD3Xz7PHg/B9ky8h6yNlBwSMqw7mG6MPMMAR7qghNwkpcjm0arpVFNcGbJ0c4l6TawT4wZI1YjwYgah8GyPhXfvc9smnqiRxS56qGWT6kbv/CpP+1DJhXA41LwKTjq7KBNOQDqkQSvjPtaZj+ArkdJzV4xe3Hu9IryqwhXpyn7qab47O+vZdK/YaEvE4GunmljIQRaY4zHq1Eb7hQwU51AZPJhWIYqjOu6jeijZX82deliqc6eSnWV7q7by73vbNlbXu7cUxdFHbeh4Po7XbSDbEZkUK4zgesg0ISPDVWmaEcI5O2Z/V/YuYnE4mFKdZOSpZG1vlbmnZcm1KST7hFecahkR4421OQRjSwyCQhIYjBxqztXPjRnFqT2PIVOjMVh4QrVYOMZbN210uu0V8TmYRSdg50nG4O5GB3+OKmpwzTS7SKEbySRZQoR5R7MYjj+Eca5/MmvSnZEvBfk8E9vDOUyZYkkJxzLqGP60BrHTm+MPDruRThlgk0nwYqVX+YigMntIBGiIOSKFHwAH+1eflLM2zw05ucnJ8Xc61qaBQBQBQBQE+1XC+/etjJB4/6kZ8JovzYL+hNbw49zJ6P8v+L+RWPQZIZJZIldQZCcrl1cNh+1DsSASVDIdW3I1bjOlUgoT3tudSnWwtejClW0klvy4b/fQb8O4qsmAcK3hnIbHPS3fjvU4Yd4FV62HlT13XMoYrA1KGu8eaJNxao+zor/ALyg/qKhUpLZlWFScNYtruOUHD1j+haSH/CkdB/ADoPxFSe2nx17y7S6UxdL3Zvx1GVnxq8iIIlScDumQKx/zI8Ae8oa2jVhfVeX5+51KX9R1Nqsb93r6kXj3SWW4ZVnhaKFCGCxkyq7jcM5UBtKncArjPaJyBpllNSjaD89PXmYx3SbxVPJRdr73dn3cvjc+xyBgCpBB3BG4NU2mtGedaadmQrH5t2h9nGuLyXOGX7rEY8mUd1ST6yz+D9dpPV68VV47Pv4PxXxTZfvkw4/biH0Np4xOs0wWIsA5VnaUYU7nZz+Fdig704vsPV4KWbDwfYvsWjpmCeH3gHP0afH+m1SlkyuPo3MUWeLq5UmihYxk6GGmJFABOVfl3lao4nCOq8yepWrYdzd0yLJI8P0iTwY+sG0D7w1RfnXNqYOrHeN/XmUp4ea3VzpBxUsOzOH/wBM/oKqumluvmQOnHkR1s1BBUKuPqoo/wBvfW7m3uWKuJq1UlUm5W2u27d12e4I9U8KMQUB66TbGEhw5J35Fgi8vaq5gKeapm5G+Fhmnfkd+OyuLRwPprltCjO+u4bAHwDH+Gu2dI2jh1osMUcSbLGioo8lAUfkKAq/ytOBwubJwC9uCc42M8OfhjNaVPdfcRV7+ylbk/kUCwhmuP8Au0LSKf2h7EX+o3rj9wNXJjhpP3tDy1Po+pLWfV79/L72JacH59beRqBs/Ux6lQ+BuJCI8+RUHyqRUaS319euJZjhMPHdt/BevElwdH7Jtv7SkY/41sv5CMVulR4JevEmVLDcIrzf3JR6BKRmK9uPLUIJF/8ATB/OtvZ03/H5mzw9B/wXg39xUOj11gtE8F2qkqSmYnyOYCsWRj99RUTw8H7rK08BTl/pyt36/FfZkSH6Tq3Vo35lJAVYgcyAfXG/rLkedV50pQ3RQq4apS95ac+Hr4jStCIU9IJN4E73mH4IjufzVakgtJPs+tieiurOXKPzaR6qErC/iXCI5gc5VjjtocNtyz9bHdnl3YqanXnT0W3ItYfGVaOkXpyexCgvpbbCXR1x5AW4AwN9gJB7J+1y/M1u4Rqa09+X2JZUadfrUNHxj/8APPu3HgNVygRLziKo2gBpJDuI4xqbHie5V8zgVvCk5a7Lmyelh5VFm2jzei/PgcYPTmOTbxIuNlebteRLKrDl3YqRwope879xNKlhUrZ232LT4tEkLcj1oEP7kwJPwdVH51plhwl5r/JG6dF7T819m/kLOL3mh4JHjkj0OQxZCQEdSrZddSYzoPPuqWnTbUkmnp8fmT0KDlGcE07rSz4p6aOz2vwGvRabXaT3UMYmeLicTRDIBbe3iIDHZdSudztvvV+knBRT5HbwydGMIy/t1+LNW4Tx6C/W4hUOkiDRNDKul49YIGeasCMkFSQRVhO50E01dFT6AXRewhVhh4l6h18Gh+bx+CismSxZoCHdcLgk+khif96NG/UU3G5DPRaz/wDDRD3KB+lauEXujXJHkLeJWEER6mCJEZwDKVG/Vg5Ck/aYcvANWVFLZGVFLYj9GbQ3vFV74LAa3Pc07ghF+4MttyNZMmuUBnNgxvWuJr3Mno88qJahcpF1Z7BMf7aZlwwY59YaQM7wVZtaFLE1ZRdkMLexmuO1ddiP2bZDtj/mMPXP2R2ffVZJvfyKFnL3vL7k26mt0Cxv1Yx6seATt9WMDOcZ5CttDZtLQinicG6rEXfl1axgt94co/vlTWMyMZkRhwAyvrkCwL3xQHSX/wASRcavcB8TWuW+5jJfs7h/BCqKFRQqqMAAYAHurc3OPEOHxTpolRXXngjkRyIPNWHcRgispmU2ilcQ4e0C9bGzT22Wy2CZItJIOoYzLGCCNWNQxk6hlhXnQUtYeRSrYOM1mpaPlz7vt5cirzXAmvMqQyQRYyNwXmw2x5HCKP4qikstLXdv4L8lWcXTw9nvJ/Bfl/AY1XKQUB4nK6TrxpwdWrGMd+c7YrKvfQ2jmzLLv2FTW8kQMbfX6HkAyFdRjHtGIE5aMeJBxuQDiruSMvf9/lz7+06zpQm0qtva8r2vyUuT8deNizcPt40QdVjDdrVnJfPtFubE+NVJyk31jmVZznLr7rS21uy3AmLKR3mtSI7x3fj+Ipczckq2RtWTIu/sgRuZbVzbTHm0YGh8ZI6yI9lxkk9x86sQxEo6PVF2jj6kNJdZcn9GP/k/4yRfXHpoSKe4WBIyueqm6rrM6WPKQ6x2DvgbZro0KkJrqnocHiKVWNoPwe6OVwP7P4pNG21veZuI27lfYTD+Ihj5OO4Gpy4WigCgF3FeKrF2V7cpHZQHl5sfZX9e6gKnezy6hBAOuvbg5HgvcZX+pEg2HuAGd6A0zob0bSwtVgQ6m3eWQ85JG9dz7+Q54AA3xQDygKTbt1vEbiaHAhCLBI2PpZombJHlGGKFu8jHsVBWa2KWKlHRcTn0gW0RtV1cMmrAWMzsgPdhY1ILH3ZNQZMxUVJzeiZz4de2wUi3tZip2JFu0er3tLoLj8aKMVyLMcBVtpGxKuuOx28YLwTxoNsLCXA+EWoLWUk9mHgqq4HhOkLvgxWV04PtMscI/CWRX/lrOi3ZvHA1WdP7ZmX17KcDvZGgkx90Saj8Aax1eZmWAqomcM4tDOD1TgldnQgq6HweNgGQ+8CjTRUnTlB2khPw/hei4lVXeNut69SD2ZI3I1oVOxw2RnmNSnvqNRsyCMbNrxKlx6whtb3TCFCXSGcBcYVlwrYx7DAqR56vEY0xUW4qXLQg6RpucFUfDT7HiqJxyBxHi0cOFYlpD6saDU7e5Ry952qWFKU9VtzJ6OGnV1Wi4t6JeJCThslwQ912UBBW3U5Hvkb2z5cvzqR1I01anvz+xYdenQWWhq+Mn/68u/cdgVXKArAFs3hA7Y8onY/lGxP3SfA7Tf6i/wBy+P5XxLeuIX+9f+S+6+K7Vq1qAqBQHuKXTv3d9ZCPUnGrdfWniU+BkQH8M1Iqc3smTxw9WSuoPyZwu+K2cilJJoCrcwZF943zsQdwRuK2jTqxd0mSU6GIhLNCLuuSYxsOP294i8Pu7lS+dVneB0ZtQ2Cuc4MozpOdpFOD2ic9WjUc49ZWZ6fCV5VYddWkt9LeJ0nkurHsTiSNRykRDNbt5ggF4B9l9IHdkDNTFoiS9LI3GDfx4PdFoDH8NT/hQEvgfDp7pQbOLq4nw3pM6sAwPtLGSJJjjkTpXzPKgNB6MdGIbJW0anlkOZZnOXkI5ZPJVHcowB4c6Ad0AUBlvygpLw6CRYHkWK6kYRNHjXBPKTJjJ5wu2s59ZCTjOQFjlFXzEMqClNSGnDuDQQEmKMBj60hy0jfvSNlm+JrlSnKW7O7CnGCtFDazfcjxram+BiouJMqUiPlAFAK+NcDWfDqzQzp9HOmNaeR7pIz3o2QfI71tGbiRVKUaitIj8G4kZJRDdKI7uIFuznTKh7JkjJ3KHvU7qcZ5AmRpPVHDxGHdKXYZXw6wcl3W4bOuRO0qvhY5HRVUncIANhy3qtiaiz5ZLY5WPxC9rknC6VuLW6uS24W7fSXMxHguiP8ANV1fnUHtYraK+ZSWIhH3aa8bv5u3wJNjw6KHPVoFJ5nmx97Hc/E1pOpKfvMiq16lX33f1y2JVaEQUBzuI1ZGV8FSCGzywdjW0W07o2hJxknHcR9HOJszNbAPcSR50NHhusjGwYtkKCMhSSefxq1VoN2mtE+fBnYn0XWryU6UbZldp6WfHw5Fj/sW9kG0Sw573mXUPgiSD8xUapwW7v4f4LlH+nKu9SS+L+qCP5P2JzJLE378Ukx+BebA+C1JnS2v4WXyR04dCJKzqNf8Uo/JDm16LlBgXDAeCxRj8sGo+rxXxNX/AE9hnvKT8fwTW6LSEdi6PlrhVh+Csv61KqdN8CF9AYfm/NfYV33QqZh21s7jyaNovzPW4NZUEvdk168DR9CSh/pVWvXZYWcI4jcw3kVrA1xDMJYkNvLJ1sLRtlnZNRbEYjSQ5QrjGMZ2q1RdXMk3dczFGOLpVVTqtNWevd5fUnWfFI4IbnrnWOVZ7ppEYgPqaWR1AXm2pWQrjnkYzVovmldFLJoLK1hf1o4Ikb3qig/mKAa0AUAUBVflN4dJNw+Xql1yxFJ0XcljE6uQANySoYADmSKw1dWMp2dxba8SSWATxHUjJrU+WM4PgRyPgQa40k4tpnYi1JJomqcHIrA3GEb5GasJ3RA1ZnqsmAoAoBN0q4F6XDhHMU8eXgmUkNG+McxvpYdlh3g+QraEsrI6lNTjZmc8GiCQqgTqymUdO9XUkOCe86gd+/n31Tr39o7ngMbGpGvJVN7/AOPgdUvojqxIh0+th1On377fGtMklwIXSqK14vXbR69x4teJRyOyKTqUAkFWU4PIjUBkeY/3rM6U4JOSJK2Fq0UnUja509JBbQgaR/qRqXYZ5ZA9QebYHnSNOT14G+GwNfEP9uN+3h5jO06P3Mm7lLdfDaST8vm0Pxet8kFvr8Pz8j0OG/ptb15eC+45s+i1shDMhmcYOqY68Ed4U9hD+6orbO1tp3Hfw+Bw+HX7cUu3j5izpvYshhvoR89bkKQPbiY4KHyyeZ2UMx7qmoNSvTez+ZvXTVprh8izWN2k0aSxnKOoZT5EZG3cfKoJJxdmTRaaujvWDYKAkWkm+PGpIPgRzXEl1KRFV6YyC1ns+I4GIJeqmP8AyZ/myeWTpcqwHmfGp6ErOxBXjpcgtdWt5xtHjMcuGhTUArFTFHcT6t91OoBD5gCrZVNVoAoAoAoDy+cHGM42zyz3Z8qA/PXRjpGyXTwXD4F3JKHGkKkdwGIJQjYxMeztk5wTzOaOIpud3bb5EuCrVI1HGotL6P1xNPsJdSDPrDssPMbf/mqK2OqyZDLpNbRlY1lG5ORwRkVOnchasfayYCgCgKrxLoLDPeG5kd+rZV124JCSOuRqfB7Q06RpxvpGcjIrZS0215leeFpzqKckm0NLzo/aFRqtYDo9T5tAQRyCkDK8hyrHtGuJPkT4FV43ewXPEbWGaGRJOrm2cldQ7DBdSNplXsucZIGNxk1h3yNrbQ0nSpVJRjUjfjqWi1tkjUJGiog5KqhQPgNqrtt6suJJaI61gyFAcrq3WRGjcZV1KsPEMMEfgaynZ3Rhq6sypdALpkM1pIe0jM692e2UmwPDrPnB5TLVnEq9qi4lbDu14PgXKqpaCgPqnBzRGBlVkrizpPw70i0uIe+SJ1Hk2CVPwYA/CsxdpJms1dNFU6N8UjvZuGGIo9ymJZmXdokETLKrMOQZ2RdJ55zjbIloU5Rm+RHWqRlBczW6uFQKAKAKAyni3Hb+Sa8hFyIESZ4lCxIWCaUZSHJzqKuDnu7qt0MOqkbtmbCNeFP6Kto/USwKuFVoWVgfrCRZDpfJJzp7zWkui1mzxm7kyqvLla0GHRPi8qutvdlRcYwr5ytwq+0pwPnVHMEAkb+7k4zBSoSzcGWqFfMssty5VSLJ9ViOVE7GGrkhLvxFSKpzNHT5HQXS+dbZ0a5GBul86Z0MjOb3fgK1dTkbKnzI7MTzqNu5ulYW8W4VDcmON20SgmSFlYLIpTGpk55xlcjBG4z3VJTzLVbEdTLs9w4bcydZNBKVZ4SnbUYDLICy5X2XGCCBsdiMZwE4Ws+ZmnO91yGNRkgUAUBQ+Pj0biUc42Vyjt5hsW0/wANs/wB2rlPr0XHkU6nUrKXMvlUy4FAFASYpDrAJ2KDSPEjGok/FR+NTJkDRLFbmpmvye2gg9DNs7rLLNLG8eotG8UUsvWEo2QmlQMMuO0yjfUc2YTm6jjwK04QVNS4mzVZK4UAUAUBivSi0W54teK6K0MZhJBGdU3Uhc89wEIBBHPT4VdwkMyae31Mo4r0cth6sQTzjZ4z+KsKuexhwRkj8V6N9agQXEy4IZckSaWHJgzDrAR5MK1qUFOOW/wBfXmBrwnpFPbrovx1iDldRgkAf81Buv7wyPHxrhYro2cOtDVFylieE/Mt1rcpIoeN1dDyZSGB+IrltNaMtpp6o61gyFAJOJcaijmSGW4jjaRgqxqcuS2wz9QHx28M1sqc5K62NXUhF2e46ArU2PE86oMuwUEgDPeTsAPEk7ADc0Sb2MNpblU6T8EIuorxpydTJbRRplJIS7fSRvqIdx2mYFcFNQOQKt05ft2XeVakf3LvjoWDhHC1gD4d5HkcvJJIQXdiAN8AAAKAoAAAAqvObk9SxCCirIn1obhQBQFV6e2DzpFDEE1ydaupyQAhQhtwCc6jGcY30/GruBi5TaXI5vSdeNGkpy5jLovxGSaJxNp62GRoZCmdLFQpDDO+CrKfxqHEUvZTcSzhMQq9JVOY4qAshQE6OEAhva0hfcOe3x/2qdIrtnUsBueQ3PwrY1M/+RyCeX0WcxMsSRXYaRsAM086yAIM6mACHLYA7s1dhBqUnzsU5zTilyua7UpGFAFAFAYnwSfrVluO+eeaX4F2VPhoVRXVwsbU12myGNWQFAejeRxLqlkSMeLuq/qaZlHdgWQ8ItJy01tIY2Jw0lrNoyee4U6Sd87jfNVp4ahW1t5GU2tmTWsLgLhL+4B7i6wP+PzQJ/Gq8uiaDWhJ7apzPMcsSkLez3KnOzPNohby6yFY1+7IAT4HnXIxODrUH7qtzX5LEKkJe8367ixtwm3aExdVH1TjdQoCnPft39+eed6oZ5XvfUsZI2tbQWcNE1tP1M0/WwSKeoaTSHRkxmNn26wlSWDHfsNnz3laSulrxNY3i7N6cBKnDI7u+nzO8/VxxtHOjAC2m1uSkens5AEZOdR2wSalcnCCsvDmRKKnN3fjyLJY8D0yiaaZ7iZQQjOEVYwdjojRQisRsWxkjbOKhlUurJWRNGnZ3buxvUZIFAFABoCr8Q6S25uIFVwVDuGmyBEp6tzo6w9ksdPIHbG+CRXU6PpTjLPJWWxw+m2qmHyx1aaf0IPBelECXF4M6oWlST0hMPGpaKJSGK5KjKHt+rvuR35xuHnUk6kFdI26Iqezw6hNWepc4pAyhlIZSMhgQQR4gjYiuUdk7QpkgVmKuzEnZDGrBAVrpfxUmKW1tvnLqRCgUHaEP2TJI3KMAEkA7sRsDviehRlOWmxFUmkrEr5M5BEJrFG1x2pUq+c6et1M0RbvZGBPjpdAdxvenFRdkUy71oAoAoAoDCuhzj0SNPaj1RuPBkYgg+HcfiK6+HadNGyGs0+GVFVpJHOEjQZdyOeB3AZ3Y4UDckVvUqRgryBYeGdBJZcNeTFB/cW7Ffg8+A7HyTQPNq51TFTltojFy0cN6L2cH0VtCp720Aufe5yzfE1Wepgq/Tayjhu7aWMKjTB4HVcDUFVpkYjxXTIuft+Qq3g5NVLczKFsN0jHCujHwDAn8Aa6pk6ugIIIBB2IIyD7x30AobgywgvbyS22MsViOUPefmGDJ+ABqlWwNCpq15G8Zyjsz7LJcTRASJZ30TYddatHnbKtykUnB5gDnXPfRDXWpTJf1DatJXJ1pxgxKEFhJGg5CEwFB7hrU/wAtVJ9FYi99/EljiYLS1iSek0Q9aK5H/l5W/oU1C+jsSv4kn6mmfP8AtTD3R3J/8pcD9Y6wsBiH/Bj9RT5nmTpJ9S1uX+7Gg/nkU/lUkei8Q+Bq8TAi3fG7rBIjt7dfrzSlyPuKFXP36tU+hp/zkRyxT4ITTWUt19LJJOvjIOqg+7brgy/fJHma6NHo6jT1td9pBOpKW7HFnwqNECkB8EEagpAIBA0rjSgAJACgczV7KtiM63Vkr45qy+qynDL7j4eIOxrawFI4c8RLKjcyS9s5hYk8y8OerkbzOfdVarhKNT3om0ZOOzGPBzPKG6riFwrLsyyQW+pfDnCP9658+jqMX1TZ1pvic34Xfu2JZXkTzuzEp+5Bboze4titY4WEXsaOcnxPXAuGSS362YkRbaGMy3EdvH1K5c/NRlw5fUd3Y5AYDcb1tUk49VGhqdjZRwoI4Y0jReSIoVR7gNqgBIoAoAoAoDCpeDaLy+hDNFKlw0iOmAerm+dQEHKyKCzjcHG+MGuhhUpQaWjRlF9+SjhYFot3IwkubgZkf6gBIEKj2ApByPras1SqTlKV5GCLxnpzcPLJFZxIqRsUNzMdYYrkN1cSkagCMaiwHPbapaWGlU12RmxXZYr24LGa+kK52VSyDHdlYjGMeR1e81dhg6a31M2OnD+BxxPrCx6/riJQ2/Pt+tv76njShHZAnXNnHJ66K3vAP591SAXvbtEfmzKq/wCsn8BPWD7tYB1s+Moz9WxUP3YbKt7jzDfZYA++lwcoCLVxGdoJG+aPcjscmM+Csd18yV27IMa6jtwe32+3kBvUoCgOM5k9gIfNmI/IKc/iKAim1nb1pwo8I0A/mYt+lYB0g4ZGp1EF3HtOS5Huz6vwxSwJlZAUAUB9AzRuwHEa4AHhVCTu7mBb0l44lnA0z7n1UTvkc+qo9/5DJrSUlFXBP+SbhTx2XpE+9xeMbiQ+Af6NfIBMbd2SKpN3dzBdawAoAoAoAoDO/lM4WY5Y+IICVVepuQP7snKSY8I2Jyeelj4VPh6mSeuxlCD0bBZopJYWcHU0MjJqyMZKg6WbHJiCeVdGdCE9WjNjxwwgIItg0QVCAMDAGFIH1SBkfEcwa3htbkBhbvg++t0CXWwCgCgI13YRyYLqCRuGGzAjcYYbigI91C2hklXr4mGG2GvHmo2f3rg+ANatXVmCFa8QMAAlcyW/JLjmU+zMe4jl1h+9g7mNScNJbc/v9wPgamAUAUAUAUAUAUBNsIPaPw/61XrT/igw4xxaO2TVISSTpREGp5GPJUQbsx//ALiqspKKuzBn/wDZdxxHiaxXOFAPV9UrZEKYD3ALDnJoKRMw5PKAPVqpObkzBvqjAwNgK0B9oAoAoAoAoDzIgYEMAQRggjIIPMEd4oDNuM9FZLMloFaW15hFBaSDyC85YvADLLyww9W5QxOXqz2MplfuU60CWB16xchWzlW+tG+O4ke9SM9xBvPrLNFmTpw7iCygjBSRdnjb1kPn4g9zDY91ZjNS7+QG8EudjzqRMHWsgKAKAKAh3NluXjwrn1gfVkHgw93tcx5jasWBEXhjxb2zBBzMD7xfdI7UJ/dyv2e+o8jj7nlw/HrQHscZCf8AeEaA/WbtR+8Sr2QP3tJ8qz7S3vK3y8wMYZVcakYMp5FSCPxFbpp7A91kBQH2gPMl3DEQJpUVj6secu2PCMZZvcBVerXjHRMXJMDXlwdNtbGFP7+6UoAPsQfSOf3tAqhKvyNSXdcLi4XBJeMWur0qI0klxqZ37KRoo7MKFjuFHLJJOKruTerBw+SnghRJLlyXZ8xo59oKzNNJ5GScufNUjrAL/QBQBQBQBQBQBQBQFY6WdCobxWdcwXOOxcR7NkctYH0qeKt3ZxitoycXdMGXyQM8hhn/AOHv4Bgle8fXXO0sDc8Hl5HeulTnGsuUl68jY6w8XMbBLpRGxOFlH0Uh8m/Zt9lvgTUqqWdp6dvAD6O48fxqa4O6yA99ZB6oAoD4zAAknAG5PgKAqfR7pnbOh6yUq2uV+2rABDI+jtYxgKVH5VWpYiDWr5/MXGq9KLVto5OtP1YkeQ/yqcfGpPbQ4O/dqBdf8Ca5OpI1swSC0igC4bHd2DhB5ksfIVHKk57LL28QM7DgGgBRcXTnxeYsf0x+Vbqmor3n5gkcR4AsaNI97eKoxsrREknYKo6kszEkAAZJJAFVZTktczME/oj8m509dxCa4mdjqWBp20RrnKq+kgSSAY1YwucjBG5pyqzlu2YL/wAO4ZDAumCKOJfCNFQfgAKjBLoDLukV2/Eb1YYW+ajZoo2H191uJ+RGI0zGhOxcsPaFAaXZ2yRRpHGoVEUIqjkFUYAHuAoDtQBQBQBQBQBQBQBQBQCPpT0Vt75AJlIdM9XMh0yRk96uOXuOQfCsptO6BlvFra4tLg2lyq3cbJrEsajVozp+dhO2SQfVznBwCc4v0K8p9WSuZuQZx6KI3gc9U8iIYnJKJrOnKse1Fg47O48hUz6lnHa+3rYyWNEycVYB1nutJ0rG7n7IwP4mIX862BGufSWHYEce4z2iWx4Z0FVPwasagidIIXuGt7Mt1CXbNFJKO1oOhmRANtWsjHdsCO+quMnKMLLiGcIHCyW57GtZJLY6PVYL1iuE+xrhVh5DzranNSUJeHryBZasgii/QtpTMjciEBbB8CRsD7zWG0gcP+0sSXCWsSma8kOBCCFCbE/OPuEwAScaiB3VRr4lbIw2XrhPRvS6zXDCWVc6FAxHFnIyindnwca2354CAkVRnNy3MFhrQBQFB6edMVGbO1kHWMpaeZSCLaLvOrl1rbhRzHrHuyAy6A9H+oj6100O6hUj/uol9RfJz6zeelTnQDQFsoAoAoAoAoAoAoAoAoAoAoDIumKPa8UkeY/M3gj6mQ8leNdBiJ7s+sOQ7R5nNXMJUUW4viZQq4vIk+LYEHrNXWeKohXXt3MSyKM/W1DlV2bU+pzMj6yQDlyAAFTIHu7nCLlnRPAucD9RmjaW4IRimcZM4Rfsw6T+Lk/jigIHH7ENFFp1tHBIkzMsmGZ2JjgQSbkPJLKDqHqqrH6oNLGSuowW7ZhnrhPCEtVSS4lDyKmhWOERFwAVjTkM4GTzP5VYp0surevrYyE/GreRmDliowAgEjM3PJaJASF5YLjfeta2Ko0v9SSXebwhKbtFX7g4Rxd5ZTDDKkKgeqbZlcL4qryAHHjoI8RUEa0cSv25J25f5+hicJQdpKxL4l0ehsoRdwL/AMRasbjrWOXmxvKsj431rrHkTkYqCdNZSM1u2nDorr6rKGHuIyP1qqDrQFA6T8QN9K1rG3/CxErcsp+mcfsAw9gftCOZwv1qAVTcCg9ItEhhjSXr43ARFUdXCweQuAMFANgTydkxuaA1SgCgCgCgCgCgCgCgCgCgCgM9Xpbd3MhNqYkhLMIswSTyyqh0mTCyKscbEHSTnIwe+gFPTiC7urZraZ0JftRqbRlJePDDD9aQozhScHZj40BTkltWSOUzyQTBTGwVszdk9qJlKszhSMAkZwBvXSdSkoqblb1sbJN7BJxMGB5IzNIEdEbrbloSC5CqSkeHC5Ptads4zVSp0jSi8qu9L34ad25NGhNq/alr2k5LfT2ywQ4wzIAhP+YcyY+/Xn6nTeJm+paPcrvzdzrw6NpRXW1+HrzD+wfSBtGjDulm1P8AFcnU/d3gH61V/b4iTvUm+6/pL1obypUbWhBd79XfrUYcDsBw+2mtbiVWtrh1In06TbTdgRMylm1RBki3z2SoyMElethsapyStZ8OOxysRhHTWZO6EXFuNzXSqljbs8hJE8kY2TScFUuMaSG3IcHljvO3Zr4tyhaGjfwKiavqdeG9EOIsoBkgtE+qg6xh+9sQx8Tq51xf0NOTzTvJ9v4sWv11RLLDqrs/Nx0nQMsFE97O5UggosURBHeDpLL8DUtLDU6Us1NWfeyOpiqtRZZu68B3cdHUkjMcstxIhGCGmYah4HRpyPfVlzk92VzxJ0bjxhTOcbYN7dAfk5rUEObgTKDpE+CNwnELrJHuJGaAk8M6FzrCnos0kcWMoqToygHf1ZINjnORnnmgCz4VxWzlklj0zO4VS00KMdK5woaGUFVyScBOZJ3oCxdF+mck062tzAsUro0kbxvrjkCEK47QV0cE+qR3HfuoC5UAUAUAUAUAUAUAUAUAm6X3ix2kuqbqDIpijfQzkSSAqmmNQWdsnYAE7UBkPDOk0ll1cUha3ZEWNWeN4g6qBjDSIAR++gbn47gWeLpEJGEkpZjp0hgFZQM5ONIBJJx7PcKAWcR6P2lzcC4jnMM5GGMZQFxt6yOpydhvj9BUdSlCpHLNXRJTqzpyzQdmdv8AscNbP1zPqjMTLLGjIVJDbqujJyPHbJqCODpxjljda3J5YypKWaVnpYi2XQvqSCgtmIOV1xTkL4YDXDhT7sUnhc38n8PokI4rL/FfH6tjGa3vsgKbbBzqciTs+GF1ds+WQPOol0dDmyV9Iz5I9RdF42Ie6ZrpxuOsx1an7MI7A951Hzq3TowprqoqVK06j6zHqqAAAAAOQGwHwqUiPtAFAeZJAvrED3nFARH4rCP2in906v6c0BHfj8Q5B29yY/qxQEaDpJJGGEPWorMW0kxbE88ZV8AnfHjmgPE3Si5PMt7zOV/pjWgF/Abhrjidj1SqxgeZpGRmk0pKj6zIxGBqbGMnJJ2oDZ6AKAKAKAKAKAKAKAKAV9IeAQ3kaxzhsI6yIyOyMjrkK6spBDDJxQCmTo7eKpVL4TpjGi8to5gfvRmIn45oBBd9CgCSeHRA9zWF00DH/JYJH+LGgFN1wAIMGS+i8rix9JA972uAPeTQEP0ZFOmO/sQ31WuJLRv4CrHPlQDOLhd8RmNxL/hXMUn5yAUAG04ovOC4/wDs2/R80B9A4j/cTf6Uf+zUB7EXEjygm/ht1/qagO8XCOJNzSRf3ntx/QSaA8S9HLvPzs0CD7d1J/Tox+dAQ5eCwIcycTsk8QEDt8D1wP8AKaA4Ttw0c+ITtj+6SJQfjJGR+BoCLJxrhPLMr/v3qx/+i9ASoONWBHzdiZfdJc3Gf5DmgO8UaSbx8AR8972gT85tFATR0VuperMNhZ8NZZEczIwEoCnJUJEpU5GxBcjBO1AafQBQBQBQBQBQBQBQBQBQBQBQBQHiWFWGGUMPAgEfnQFe410VsWUsbO1LfWMERP46c0BlnSW1SEN1KLFj+7UJ/TigMtu+kF2rsBdTgZ5CaQf+6gODdIrs87q4P+dJ/wDKgLh0JY3C/P8Az25+k7f9WaA1Hg/RmzIGbS2PvhjP/toC22fQ/h+kH0G0z/8ATxf/ABoBjFwG1X1baBfdEg/QUBMitkX1UVfcoFAdaAKAKAKAKAKAKAKAKAK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Недавно </a:t>
            </a:r>
            <a:r>
              <a:rPr lang="ru-RU" dirty="0" err="1"/>
              <a:t>американський</a:t>
            </a:r>
            <a:r>
              <a:rPr lang="ru-RU" dirty="0"/>
              <a:t> журнал «</a:t>
            </a:r>
            <a:r>
              <a:rPr lang="en-US" dirty="0"/>
              <a:t>Time» </a:t>
            </a:r>
            <a:r>
              <a:rPr lang="ru-RU" dirty="0" err="1"/>
              <a:t>склав</a:t>
            </a:r>
            <a:r>
              <a:rPr lang="ru-RU" dirty="0"/>
              <a:t> рейтинг </a:t>
            </a:r>
            <a:r>
              <a:rPr lang="ru-RU" dirty="0" err="1"/>
              <a:t>найкалорійніших</a:t>
            </a:r>
            <a:r>
              <a:rPr lang="ru-RU" dirty="0"/>
              <a:t> </a:t>
            </a:r>
            <a:r>
              <a:rPr lang="ru-RU" dirty="0" err="1"/>
              <a:t>страв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фаст-фуди</a:t>
            </a:r>
            <a:r>
              <a:rPr lang="ru-RU" dirty="0"/>
              <a:t> в ресторанах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 Так, </a:t>
            </a:r>
            <a:r>
              <a:rPr lang="ru-RU" dirty="0" err="1"/>
              <a:t>добова</a:t>
            </a:r>
            <a:r>
              <a:rPr lang="ru-RU" dirty="0"/>
              <a:t> норма </a:t>
            </a:r>
            <a:r>
              <a:rPr lang="ru-RU" dirty="0" err="1"/>
              <a:t>людини</a:t>
            </a:r>
            <a:r>
              <a:rPr lang="ru-RU" dirty="0"/>
              <a:t> -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калорій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страви </a:t>
            </a:r>
            <a:r>
              <a:rPr lang="ru-RU" dirty="0" err="1"/>
              <a:t>фаст-фудного</a:t>
            </a:r>
            <a:r>
              <a:rPr lang="ru-RU" dirty="0"/>
              <a:t> меню в </a:t>
            </a:r>
            <a:r>
              <a:rPr lang="ru-RU" dirty="0" err="1"/>
              <a:t>єдиному</a:t>
            </a:r>
            <a:r>
              <a:rPr lang="ru-RU" dirty="0"/>
              <a:t> </a:t>
            </a:r>
            <a:r>
              <a:rPr lang="ru-RU" dirty="0" err="1"/>
              <a:t>екземплярі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. </a:t>
            </a:r>
            <a:r>
              <a:rPr lang="ru-RU" dirty="0" err="1"/>
              <a:t>Загроза</a:t>
            </a:r>
            <a:r>
              <a:rPr lang="ru-RU" dirty="0"/>
              <a:t> - не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кілокалорій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у </a:t>
            </a:r>
            <a:r>
              <a:rPr lang="ru-RU" dirty="0" err="1"/>
              <a:t>високому</a:t>
            </a:r>
            <a:r>
              <a:rPr lang="ru-RU" dirty="0"/>
              <a:t> </a:t>
            </a:r>
            <a:r>
              <a:rPr lang="ru-RU" dirty="0" err="1"/>
              <a:t>вмісті</a:t>
            </a:r>
            <a:r>
              <a:rPr lang="ru-RU" dirty="0"/>
              <a:t> жиру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3582635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фахівців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одному хот-догу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45% </a:t>
            </a:r>
            <a:r>
              <a:rPr lang="ru-RU" dirty="0" err="1"/>
              <a:t>шкідливих</a:t>
            </a:r>
            <a:r>
              <a:rPr lang="ru-RU" dirty="0"/>
              <a:t> </a:t>
            </a:r>
            <a:r>
              <a:rPr lang="ru-RU" dirty="0" err="1"/>
              <a:t>насичених</a:t>
            </a:r>
            <a:r>
              <a:rPr lang="ru-RU" dirty="0"/>
              <a:t> </a:t>
            </a:r>
            <a:r>
              <a:rPr lang="ru-RU" dirty="0" err="1"/>
              <a:t>жирів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третини</a:t>
            </a:r>
            <a:r>
              <a:rPr lang="ru-RU" dirty="0"/>
              <a:t> (38%) </a:t>
            </a:r>
            <a:r>
              <a:rPr lang="ru-RU" dirty="0" err="1"/>
              <a:t>солі</a:t>
            </a:r>
            <a:r>
              <a:rPr lang="ru-RU" dirty="0"/>
              <a:t>. Сосиски у хот-догах, як правило,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сої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крохмалю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м`яса</a:t>
            </a:r>
            <a:r>
              <a:rPr lang="ru-RU" dirty="0"/>
              <a:t>. </a:t>
            </a:r>
            <a:r>
              <a:rPr lang="ru-RU" dirty="0" err="1"/>
              <a:t>Харчова</a:t>
            </a:r>
            <a:r>
              <a:rPr lang="ru-RU" dirty="0"/>
              <a:t> </a:t>
            </a:r>
            <a:r>
              <a:rPr lang="ru-RU" dirty="0" err="1"/>
              <a:t>хімія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страві</a:t>
            </a:r>
            <a:r>
              <a:rPr lang="ru-RU" dirty="0"/>
              <a:t> смак,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консистенцію</a:t>
            </a:r>
            <a:r>
              <a:rPr lang="ru-RU" dirty="0"/>
              <a:t>. </a:t>
            </a:r>
            <a:r>
              <a:rPr lang="ru-RU" dirty="0" err="1"/>
              <a:t>Фосфати</a:t>
            </a:r>
            <a:r>
              <a:rPr lang="ru-RU" dirty="0"/>
              <a:t>, </a:t>
            </a:r>
            <a:r>
              <a:rPr lang="ru-RU" dirty="0" err="1"/>
              <a:t>затримуючи</a:t>
            </a:r>
            <a:r>
              <a:rPr lang="ru-RU" dirty="0"/>
              <a:t> воду, </a:t>
            </a:r>
            <a:r>
              <a:rPr lang="ru-RU" dirty="0" err="1"/>
              <a:t>збільшують</a:t>
            </a:r>
            <a:r>
              <a:rPr lang="ru-RU" dirty="0"/>
              <a:t> </a:t>
            </a:r>
            <a:r>
              <a:rPr lang="ru-RU" dirty="0" err="1"/>
              <a:t>об`єм</a:t>
            </a:r>
            <a:r>
              <a:rPr lang="ru-RU" dirty="0"/>
              <a:t> сосиски. А </a:t>
            </a:r>
            <a:r>
              <a:rPr lang="ru-RU" dirty="0" err="1"/>
              <a:t>консерванти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довго</a:t>
            </a:r>
            <a:r>
              <a:rPr lang="ru-RU" dirty="0"/>
              <a:t> </a:t>
            </a:r>
            <a:r>
              <a:rPr lang="ru-RU" dirty="0" err="1"/>
              <a:t>зберігати</a:t>
            </a:r>
            <a:r>
              <a:rPr lang="ru-RU" dirty="0"/>
              <a:t>. Сосиска, </a:t>
            </a:r>
            <a:r>
              <a:rPr lang="ru-RU" dirty="0" err="1"/>
              <a:t>приготована</a:t>
            </a:r>
            <a:r>
              <a:rPr lang="ru-RU" dirty="0"/>
              <a:t> на </a:t>
            </a:r>
            <a:r>
              <a:rPr lang="ru-RU" dirty="0" err="1"/>
              <a:t>грилі</a:t>
            </a:r>
            <a:r>
              <a:rPr lang="ru-RU" dirty="0"/>
              <a:t>,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.</a:t>
            </a:r>
          </a:p>
          <a:p>
            <a:r>
              <a:rPr lang="ru-RU" dirty="0" err="1"/>
              <a:t>Британські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довели,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фаст-фуд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до </a:t>
            </a:r>
            <a:r>
              <a:rPr lang="ru-RU" dirty="0" err="1"/>
              <a:t>отупіння</a:t>
            </a:r>
            <a:r>
              <a:rPr lang="ru-RU" dirty="0"/>
              <a:t>. Так,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вживають</a:t>
            </a:r>
            <a:r>
              <a:rPr lang="ru-RU" dirty="0"/>
              <a:t> </a:t>
            </a:r>
            <a:r>
              <a:rPr lang="ru-RU" dirty="0" err="1"/>
              <a:t>гамбургери</a:t>
            </a:r>
            <a:r>
              <a:rPr lang="ru-RU" dirty="0"/>
              <a:t>, </a:t>
            </a:r>
            <a:r>
              <a:rPr lang="ru-RU" dirty="0" err="1"/>
              <a:t>картоплю-фрі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, </a:t>
            </a:r>
            <a:r>
              <a:rPr lang="ru-RU" dirty="0" err="1"/>
              <a:t>отримують</a:t>
            </a:r>
            <a:r>
              <a:rPr lang="ru-RU" dirty="0"/>
              <a:t> </a:t>
            </a:r>
            <a:r>
              <a:rPr lang="ru-RU" dirty="0" err="1"/>
              <a:t>нижчі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однолітками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споживають</a:t>
            </a:r>
            <a:r>
              <a:rPr lang="ru-RU" dirty="0"/>
              <a:t> </a:t>
            </a:r>
            <a:r>
              <a:rPr lang="ru-RU" dirty="0" err="1"/>
              <a:t>домашню</a:t>
            </a:r>
            <a:r>
              <a:rPr lang="ru-RU" dirty="0"/>
              <a:t> </a:t>
            </a:r>
            <a:r>
              <a:rPr lang="ru-RU" dirty="0" err="1"/>
              <a:t>здорову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5122" name="Picture 2" descr="https://encrypted-tbn2.gstatic.com/images?q=tbn:ANd9GcQDwptiVBtR6-ZCbo2noL0N208ll8V57sspTDy6vCr0kZ-ATn8UP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4643446"/>
            <a:ext cx="2286000" cy="1828800"/>
          </a:xfrm>
          <a:prstGeom prst="rect">
            <a:avLst/>
          </a:prstGeom>
          <a:noFill/>
        </p:spPr>
      </p:pic>
      <p:pic>
        <p:nvPicPr>
          <p:cNvPr id="5124" name="Picture 4" descr="https://encrypted-tbn2.gstatic.com/images?q=tbn:ANd9GcTKJ72P2mgv4wxT2fGiSbStWr9ht2ePlf8soFJRtK6VKx7MoWO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-142900"/>
            <a:ext cx="2581275" cy="1771651"/>
          </a:xfrm>
          <a:prstGeom prst="rect">
            <a:avLst/>
          </a:prstGeom>
          <a:noFill/>
        </p:spPr>
      </p:pic>
      <p:pic>
        <p:nvPicPr>
          <p:cNvPr id="5126" name="Picture 6" descr="https://encrypted-tbn3.gstatic.com/images?q=tbn:ANd9GcR8oeZl38A-rQsLlGlWABWMhmC2Xy4aBuXQp9Qw7vurp8J5tJ-6_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857760"/>
            <a:ext cx="2286000" cy="1685926"/>
          </a:xfrm>
          <a:prstGeom prst="rect">
            <a:avLst/>
          </a:prstGeom>
          <a:noFill/>
        </p:spPr>
      </p:pic>
      <p:pic>
        <p:nvPicPr>
          <p:cNvPr id="5128" name="Picture 8" descr="https://encrypted-tbn0.gstatic.com/images?q=tbn:ANd9GcT3ibclZ-xou49SXuh74vhREzFa6EIyTWRg9GUHYiCkjUkjlHGWl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77025" y="-214338"/>
            <a:ext cx="2466975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241684"/>
          </a:xfrm>
        </p:spPr>
        <p:txBody>
          <a:bodyPr>
            <a:normAutofit/>
          </a:bodyPr>
          <a:lstStyle/>
          <a:p>
            <a:r>
              <a:rPr lang="ru-RU" dirty="0"/>
              <a:t>У </a:t>
            </a:r>
            <a:r>
              <a:rPr lang="ru-RU" dirty="0" err="1"/>
              <a:t>дослідженні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Британії</a:t>
            </a:r>
            <a:r>
              <a:rPr lang="ru-RU" dirty="0"/>
              <a:t> взяли участь </a:t>
            </a:r>
            <a:r>
              <a:rPr lang="ru-RU" dirty="0" err="1"/>
              <a:t>більше</a:t>
            </a:r>
            <a:r>
              <a:rPr lang="ru-RU" dirty="0"/>
              <a:t> 5500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молодшого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результатами,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прихильників</a:t>
            </a:r>
            <a:r>
              <a:rPr lang="ru-RU" dirty="0"/>
              <a:t> </a:t>
            </a:r>
            <a:r>
              <a:rPr lang="ru-RU" dirty="0" err="1"/>
              <a:t>фаст-фуду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нижчі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середнім</a:t>
            </a:r>
            <a:r>
              <a:rPr lang="ru-RU" dirty="0"/>
              <a:t> балом на 16%. До </a:t>
            </a:r>
            <a:r>
              <a:rPr lang="ru-RU" dirty="0" err="1"/>
              <a:t>речі</a:t>
            </a:r>
            <a:r>
              <a:rPr lang="ru-RU" dirty="0"/>
              <a:t>, у </a:t>
            </a:r>
            <a:r>
              <a:rPr lang="ru-RU" dirty="0" err="1"/>
              <a:t>Британії</a:t>
            </a:r>
            <a:r>
              <a:rPr lang="ru-RU" dirty="0"/>
              <a:t> </a:t>
            </a:r>
            <a:r>
              <a:rPr lang="ru-RU" dirty="0" err="1"/>
              <a:t>обмежено</a:t>
            </a:r>
            <a:r>
              <a:rPr lang="ru-RU" dirty="0"/>
              <a:t> телерекламу </a:t>
            </a:r>
            <a:r>
              <a:rPr lang="ru-RU" dirty="0" err="1"/>
              <a:t>фаст-фуду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https://encrypted-tbn1.gstatic.com/images?q=tbn:ANd9GcTEIs1Iae_KsdcwjhgSznf3aiacwNVhoB00EnZZCRauvTht4tf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857760"/>
            <a:ext cx="3028950" cy="1514475"/>
          </a:xfrm>
          <a:prstGeom prst="rect">
            <a:avLst/>
          </a:prstGeom>
          <a:noFill/>
        </p:spPr>
      </p:pic>
      <p:pic>
        <p:nvPicPr>
          <p:cNvPr id="4100" name="Picture 4" descr="https://encrypted-tbn3.gstatic.com/images?q=tbn:ANd9GcRLWsWg97nU9l6xmhlgdSpli3pplcYx2kXRNtQmQV3TY44kQtq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572008"/>
            <a:ext cx="2476500" cy="1847851"/>
          </a:xfrm>
          <a:prstGeom prst="rect">
            <a:avLst/>
          </a:prstGeom>
          <a:noFill/>
        </p:spPr>
      </p:pic>
      <p:pic>
        <p:nvPicPr>
          <p:cNvPr id="4102" name="Picture 6" descr="https://encrypted-tbn3.gstatic.com/images?q=tbn:ANd9GcSP84FEklLh8sVA8pqDuZdGoudb79bGwIXYXdWSkH3_NFVY_afa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81775" y="-214338"/>
            <a:ext cx="2562225" cy="1790701"/>
          </a:xfrm>
          <a:prstGeom prst="rect">
            <a:avLst/>
          </a:prstGeom>
          <a:noFill/>
        </p:spPr>
      </p:pic>
      <p:pic>
        <p:nvPicPr>
          <p:cNvPr id="4104" name="Picture 8" descr="https://encrypted-tbn3.gstatic.com/images?q=tbn:ANd9GcRIJpjSAPGVGEhe2aG9i0QtZWOCvWZ1XaOSupWt8wpcJKJUVRN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628900" cy="17430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Без </a:t>
            </a:r>
            <a:r>
              <a:rPr lang="ru-RU" b="1" dirty="0" err="1" smtClean="0"/>
              <a:t>ілюзій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Аліна</a:t>
            </a:r>
            <a:r>
              <a:rPr lang="ru-RU" dirty="0" smtClean="0"/>
              <a:t> </a:t>
            </a:r>
            <a:r>
              <a:rPr lang="ru-RU" dirty="0"/>
              <a:t>Н. (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змінене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етичних</a:t>
            </a:r>
            <a:r>
              <a:rPr lang="ru-RU" dirty="0"/>
              <a:t> </a:t>
            </a:r>
            <a:r>
              <a:rPr lang="ru-RU" dirty="0" err="1"/>
              <a:t>міркувань</a:t>
            </a:r>
            <a:r>
              <a:rPr lang="ru-RU" dirty="0"/>
              <a:t>)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в одному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кіосків</a:t>
            </a:r>
            <a:r>
              <a:rPr lang="ru-RU" dirty="0"/>
              <a:t>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про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тонкощі</a:t>
            </a:r>
            <a:r>
              <a:rPr lang="ru-RU" dirty="0"/>
              <a:t> </a:t>
            </a:r>
            <a:r>
              <a:rPr lang="ru-RU" dirty="0" err="1"/>
              <a:t>кулінарії</a:t>
            </a:r>
            <a:r>
              <a:rPr lang="ru-RU" dirty="0"/>
              <a:t> </a:t>
            </a:r>
            <a:r>
              <a:rPr lang="ru-RU" dirty="0" err="1"/>
              <a:t>нашвидкуруч</a:t>
            </a:r>
            <a:r>
              <a:rPr lang="ru-RU" dirty="0"/>
              <a:t> </a:t>
            </a:r>
            <a:r>
              <a:rPr lang="ru-RU" dirty="0" err="1"/>
              <a:t>знає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. Говорить, </a:t>
            </a:r>
            <a:r>
              <a:rPr lang="ru-RU" dirty="0" err="1"/>
              <a:t>що</a:t>
            </a:r>
            <a:r>
              <a:rPr lang="ru-RU" dirty="0"/>
              <a:t> коли </a:t>
            </a:r>
            <a:r>
              <a:rPr lang="ru-RU" dirty="0" err="1"/>
              <a:t>чує</a:t>
            </a:r>
            <a:r>
              <a:rPr lang="ru-RU" dirty="0"/>
              <a:t>, як </a:t>
            </a:r>
            <a:r>
              <a:rPr lang="ru-RU" dirty="0" err="1"/>
              <a:t>покупці</a:t>
            </a:r>
            <a:r>
              <a:rPr lang="ru-RU" dirty="0"/>
              <a:t> </a:t>
            </a:r>
            <a:r>
              <a:rPr lang="ru-RU" dirty="0" err="1"/>
              <a:t>нахвалюють</a:t>
            </a:r>
            <a:r>
              <a:rPr lang="ru-RU" dirty="0"/>
              <a:t> </a:t>
            </a:r>
            <a:r>
              <a:rPr lang="ru-RU" dirty="0" err="1"/>
              <a:t>шаурму</a:t>
            </a:r>
            <a:r>
              <a:rPr lang="ru-RU" dirty="0"/>
              <a:t> за «</a:t>
            </a:r>
            <a:r>
              <a:rPr lang="ru-RU" dirty="0" err="1"/>
              <a:t>ніжне</a:t>
            </a:r>
            <a:r>
              <a:rPr lang="ru-RU" dirty="0"/>
              <a:t> </a:t>
            </a:r>
            <a:r>
              <a:rPr lang="ru-RU" dirty="0" err="1"/>
              <a:t>м'ясо</a:t>
            </a:r>
            <a:r>
              <a:rPr lang="ru-RU" dirty="0"/>
              <a:t>», </a:t>
            </a:r>
            <a:r>
              <a:rPr lang="ru-RU" dirty="0" err="1"/>
              <a:t>їй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смішно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гірко</a:t>
            </a:r>
            <a:r>
              <a:rPr lang="ru-RU" dirty="0"/>
              <a:t>. «Для </a:t>
            </a:r>
            <a:r>
              <a:rPr lang="ru-RU" dirty="0" err="1"/>
              <a:t>шаурми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найдешевша</a:t>
            </a:r>
            <a:r>
              <a:rPr lang="ru-RU" dirty="0"/>
              <a:t> свинина </a:t>
            </a:r>
            <a:r>
              <a:rPr lang="ru-RU" dirty="0" err="1"/>
              <a:t>або</a:t>
            </a:r>
            <a:r>
              <a:rPr lang="ru-RU" dirty="0"/>
              <a:t> курка, часто </a:t>
            </a:r>
            <a:r>
              <a:rPr lang="ru-RU" dirty="0" err="1"/>
              <a:t>навіть</a:t>
            </a:r>
            <a:r>
              <a:rPr lang="ru-RU" dirty="0"/>
              <a:t> прострочена. </a:t>
            </a:r>
            <a:r>
              <a:rPr lang="ru-RU" dirty="0" err="1"/>
              <a:t>Приготування</a:t>
            </a:r>
            <a:r>
              <a:rPr lang="ru-RU" dirty="0"/>
              <a:t> на </a:t>
            </a:r>
            <a:r>
              <a:rPr lang="ru-RU" dirty="0" err="1"/>
              <a:t>грилі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сіль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додається</a:t>
            </a:r>
            <a:r>
              <a:rPr lang="ru-RU" dirty="0"/>
              <a:t> в </a:t>
            </a:r>
            <a:r>
              <a:rPr lang="ru-RU" dirty="0" err="1"/>
              <a:t>надлишку</a:t>
            </a:r>
            <a:r>
              <a:rPr lang="ru-RU" dirty="0"/>
              <a:t>, «</a:t>
            </a:r>
            <a:r>
              <a:rPr lang="ru-RU" dirty="0" err="1"/>
              <a:t>маскують</a:t>
            </a:r>
            <a:r>
              <a:rPr lang="ru-RU" dirty="0"/>
              <a:t>»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недоліки</a:t>
            </a:r>
            <a:r>
              <a:rPr lang="ru-RU" dirty="0"/>
              <a:t> </a:t>
            </a:r>
            <a:r>
              <a:rPr lang="ru-RU" dirty="0" err="1"/>
              <a:t>м`яса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м`ясо</a:t>
            </a:r>
            <a:r>
              <a:rPr lang="ru-RU" dirty="0"/>
              <a:t> </a:t>
            </a:r>
            <a:r>
              <a:rPr lang="ru-RU" dirty="0" err="1"/>
              <a:t>недостатньо</a:t>
            </a:r>
            <a:r>
              <a:rPr lang="ru-RU" dirty="0"/>
              <a:t> </a:t>
            </a:r>
            <a:r>
              <a:rPr lang="ru-RU" dirty="0" err="1"/>
              <a:t>просмажене</a:t>
            </a:r>
            <a:r>
              <a:rPr lang="ru-RU" dirty="0"/>
              <a:t>, легко </a:t>
            </a:r>
            <a:r>
              <a:rPr lang="ru-RU" dirty="0" err="1"/>
              <a:t>отруїтися</a:t>
            </a:r>
            <a:r>
              <a:rPr lang="ru-RU" dirty="0"/>
              <a:t>. </a:t>
            </a:r>
            <a:r>
              <a:rPr lang="ru-RU" dirty="0" err="1"/>
              <a:t>Соуси</a:t>
            </a:r>
            <a:r>
              <a:rPr lang="ru-RU" dirty="0"/>
              <a:t>, кетчуп </a:t>
            </a:r>
            <a:r>
              <a:rPr lang="ru-RU" dirty="0" err="1"/>
              <a:t>і</a:t>
            </a:r>
            <a:r>
              <a:rPr lang="ru-RU" dirty="0"/>
              <a:t> майонез для </a:t>
            </a:r>
            <a:r>
              <a:rPr lang="ru-RU" dirty="0" err="1"/>
              <a:t>шаурми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для </a:t>
            </a:r>
            <a:r>
              <a:rPr lang="ru-RU" dirty="0" err="1"/>
              <a:t>хот-догів</a:t>
            </a:r>
            <a:r>
              <a:rPr lang="ru-RU" dirty="0"/>
              <a:t>, - </a:t>
            </a:r>
            <a:r>
              <a:rPr lang="ru-RU" dirty="0" err="1"/>
              <a:t>найдешевші</a:t>
            </a:r>
            <a:r>
              <a:rPr lang="ru-RU" dirty="0"/>
              <a:t>,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масою</a:t>
            </a:r>
            <a:r>
              <a:rPr lang="ru-RU" dirty="0"/>
              <a:t> </a:t>
            </a:r>
            <a:r>
              <a:rPr lang="ru-RU" dirty="0" err="1"/>
              <a:t>харчових</a:t>
            </a:r>
            <a:r>
              <a:rPr lang="ru-RU" dirty="0"/>
              <a:t> добавок. </a:t>
            </a:r>
            <a:r>
              <a:rPr lang="ru-RU" dirty="0" err="1"/>
              <a:t>Нарізка</a:t>
            </a:r>
            <a:r>
              <a:rPr lang="ru-RU" dirty="0"/>
              <a:t> </a:t>
            </a:r>
            <a:r>
              <a:rPr lang="ru-RU" dirty="0" err="1"/>
              <a:t>овочів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соус,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заливають</a:t>
            </a:r>
            <a:r>
              <a:rPr lang="ru-RU" dirty="0"/>
              <a:t> </a:t>
            </a:r>
            <a:r>
              <a:rPr lang="ru-RU" dirty="0" err="1"/>
              <a:t>м`ясо</a:t>
            </a:r>
            <a:r>
              <a:rPr lang="ru-RU" dirty="0"/>
              <a:t> в </a:t>
            </a:r>
            <a:r>
              <a:rPr lang="ru-RU" dirty="0" err="1"/>
              <a:t>шаурмі</a:t>
            </a:r>
            <a:r>
              <a:rPr lang="ru-RU" dirty="0"/>
              <a:t>, до </a:t>
            </a:r>
            <a:r>
              <a:rPr lang="ru-RU" dirty="0" err="1"/>
              <a:t>цього</a:t>
            </a:r>
            <a:r>
              <a:rPr lang="ru-RU" dirty="0"/>
              <a:t> стоять на </a:t>
            </a:r>
            <a:r>
              <a:rPr lang="ru-RU" dirty="0" err="1"/>
              <a:t>відкритому</a:t>
            </a:r>
            <a:r>
              <a:rPr lang="ru-RU" dirty="0"/>
              <a:t> </a:t>
            </a:r>
            <a:r>
              <a:rPr lang="ru-RU" dirty="0" err="1"/>
              <a:t>повітрі</a:t>
            </a:r>
            <a:r>
              <a:rPr lang="ru-RU" dirty="0"/>
              <a:t>.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незрозуміло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«</a:t>
            </a:r>
            <a:r>
              <a:rPr lang="ru-RU" dirty="0" err="1"/>
              <a:t>викупатися</a:t>
            </a:r>
            <a:r>
              <a:rPr lang="ru-RU" dirty="0"/>
              <a:t>» в </a:t>
            </a:r>
            <a:r>
              <a:rPr lang="ru-RU" dirty="0" err="1"/>
              <a:t>інгредієнтах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3074" name="Picture 2" descr="https://encrypted-tbn1.gstatic.com/images?q=tbn:ANd9GcQ0S77t5oRmF9l4j_VCHgu57G3zIwmIXOYtTrKQMFLcO2PwiJAu8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2838450" cy="1609726"/>
          </a:xfrm>
          <a:prstGeom prst="rect">
            <a:avLst/>
          </a:prstGeom>
          <a:noFill/>
        </p:spPr>
      </p:pic>
      <p:pic>
        <p:nvPicPr>
          <p:cNvPr id="3076" name="Picture 4" descr="https://encrypted-tbn2.gstatic.com/images?q=tbn:ANd9GcS08KcVPDix_05dWX0mhTf3t4lu34TKVNccz4CkpV0Iyn1V9iq-E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0" y="-142900"/>
            <a:ext cx="2476500" cy="184785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Не </a:t>
            </a:r>
            <a:r>
              <a:rPr lang="ru-RU" dirty="0" err="1"/>
              <a:t>дотримуються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найбанальніших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- </a:t>
            </a:r>
            <a:r>
              <a:rPr lang="ru-RU" dirty="0" err="1"/>
              <a:t>миття</a:t>
            </a:r>
            <a:r>
              <a:rPr lang="ru-RU" dirty="0"/>
              <a:t> </a:t>
            </a:r>
            <a:r>
              <a:rPr lang="ru-RU" dirty="0" err="1"/>
              <a:t>ганчірок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посуду», - </a:t>
            </a:r>
            <a:r>
              <a:rPr lang="ru-RU" dirty="0" err="1"/>
              <a:t>констатує</a:t>
            </a:r>
            <a:r>
              <a:rPr lang="ru-RU" dirty="0"/>
              <a:t> факт </a:t>
            </a:r>
            <a:r>
              <a:rPr lang="ru-RU" dirty="0" err="1"/>
              <a:t>Аліна</a:t>
            </a:r>
            <a:r>
              <a:rPr lang="ru-RU" dirty="0"/>
              <a:t>. «</a:t>
            </a:r>
            <a:r>
              <a:rPr lang="ru-RU" dirty="0" err="1"/>
              <a:t>Апетитні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духмяні</a:t>
            </a:r>
            <a:r>
              <a:rPr lang="ru-RU" dirty="0"/>
              <a:t>» булочки для </a:t>
            </a:r>
            <a:r>
              <a:rPr lang="ru-RU" dirty="0" err="1"/>
              <a:t>гамбургерів</a:t>
            </a:r>
            <a:r>
              <a:rPr lang="ru-RU" dirty="0"/>
              <a:t> та </a:t>
            </a:r>
            <a:r>
              <a:rPr lang="ru-RU" dirty="0" err="1"/>
              <a:t>хот-догів</a:t>
            </a:r>
            <a:r>
              <a:rPr lang="ru-RU" dirty="0"/>
              <a:t> </a:t>
            </a:r>
            <a:r>
              <a:rPr lang="ru-RU" dirty="0" err="1"/>
              <a:t>розморожують</a:t>
            </a:r>
            <a:r>
              <a:rPr lang="ru-RU" dirty="0"/>
              <a:t> </a:t>
            </a:r>
            <a:r>
              <a:rPr lang="ru-RU" dirty="0" err="1"/>
              <a:t>цілу</a:t>
            </a:r>
            <a:r>
              <a:rPr lang="ru-RU" dirty="0"/>
              <a:t> </a:t>
            </a:r>
            <a:r>
              <a:rPr lang="ru-RU" dirty="0" err="1"/>
              <a:t>добу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відпарюють</a:t>
            </a:r>
            <a:r>
              <a:rPr lang="ru-RU" dirty="0"/>
              <a:t>, </a:t>
            </a:r>
            <a:r>
              <a:rPr lang="ru-RU" dirty="0" err="1"/>
              <a:t>начиняють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</a:t>
            </a:r>
            <a:r>
              <a:rPr lang="ru-RU" dirty="0" err="1"/>
              <a:t>складниками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подають</a:t>
            </a:r>
            <a:r>
              <a:rPr lang="ru-RU" dirty="0"/>
              <a:t> </a:t>
            </a:r>
            <a:r>
              <a:rPr lang="ru-RU" dirty="0" err="1"/>
              <a:t>клієнтам</a:t>
            </a:r>
            <a:r>
              <a:rPr lang="ru-RU" dirty="0"/>
              <a:t> «</a:t>
            </a:r>
            <a:r>
              <a:rPr lang="ru-RU" dirty="0" err="1"/>
              <a:t>свіжими</a:t>
            </a:r>
            <a:r>
              <a:rPr lang="ru-RU" dirty="0"/>
              <a:t>», - </a:t>
            </a:r>
            <a:r>
              <a:rPr lang="ru-RU" dirty="0" err="1"/>
              <a:t>продовжує</a:t>
            </a:r>
            <a:r>
              <a:rPr lang="ru-RU" dirty="0"/>
              <a:t> </a:t>
            </a:r>
            <a:r>
              <a:rPr lang="ru-RU" dirty="0" err="1"/>
              <a:t>Аліна</a:t>
            </a:r>
            <a:r>
              <a:rPr lang="ru-RU" dirty="0"/>
              <a:t>...</a:t>
            </a:r>
          </a:p>
        </p:txBody>
      </p:sp>
      <p:pic>
        <p:nvPicPr>
          <p:cNvPr id="2050" name="Picture 2" descr="https://encrypted-tbn3.gstatic.com/images?q=tbn:ANd9GcSF69QWimUDb00BJ_G7mUgYnW-sqItB38rAn8Jb2hFJ0S6X95kOx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5143512"/>
            <a:ext cx="3028950" cy="1514475"/>
          </a:xfrm>
          <a:prstGeom prst="rect">
            <a:avLst/>
          </a:prstGeom>
          <a:noFill/>
        </p:spPr>
      </p:pic>
      <p:pic>
        <p:nvPicPr>
          <p:cNvPr id="2052" name="Picture 4" descr="https://encrypted-tbn1.gstatic.com/images?q=tbn:ANd9GcTvifoio3Kp6h6ww30pK2qjzgCBuYTn9mtIoXMVMsWEBNUqCd2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3250" y="-428652"/>
            <a:ext cx="2190750" cy="2085976"/>
          </a:xfrm>
          <a:prstGeom prst="rect">
            <a:avLst/>
          </a:prstGeom>
          <a:noFill/>
        </p:spPr>
      </p:pic>
      <p:pic>
        <p:nvPicPr>
          <p:cNvPr id="2054" name="Picture 6" descr="https://encrypted-tbn2.gstatic.com/images?q=tbn:ANd9GcR9Zb72_-CPJGDk_TDPtHFF6FSUt9gL1eiUnpGnXCZQ5JKrEg7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095874"/>
            <a:ext cx="2590800" cy="17621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572000"/>
          </a:xfrm>
        </p:spPr>
        <p:txBody>
          <a:bodyPr/>
          <a:lstStyle/>
          <a:p>
            <a:r>
              <a:rPr lang="ru-RU" dirty="0"/>
              <a:t>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Івано-Франківська</a:t>
            </a:r>
            <a:r>
              <a:rPr lang="ru-RU" dirty="0"/>
              <a:t> </a:t>
            </a:r>
            <a:r>
              <a:rPr lang="ru-RU" dirty="0" err="1"/>
              <a:t>міська</a:t>
            </a:r>
            <a:r>
              <a:rPr lang="ru-RU" dirty="0"/>
              <a:t> </a:t>
            </a:r>
            <a:r>
              <a:rPr lang="ru-RU" dirty="0" err="1"/>
              <a:t>санепідемстанція</a:t>
            </a:r>
            <a:r>
              <a:rPr lang="ru-RU" dirty="0"/>
              <a:t> </a:t>
            </a:r>
            <a:r>
              <a:rPr lang="ru-RU" dirty="0" err="1"/>
              <a:t>склала</a:t>
            </a:r>
            <a:r>
              <a:rPr lang="ru-RU" dirty="0"/>
              <a:t> 16 </a:t>
            </a:r>
            <a:r>
              <a:rPr lang="ru-RU" dirty="0" err="1"/>
              <a:t>протоколів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літніх</a:t>
            </a:r>
            <a:r>
              <a:rPr lang="ru-RU" dirty="0"/>
              <a:t> </a:t>
            </a:r>
            <a:r>
              <a:rPr lang="ru-RU" dirty="0" err="1"/>
              <a:t>майданчиків</a:t>
            </a:r>
            <a:r>
              <a:rPr lang="ru-RU" dirty="0"/>
              <a:t> через </a:t>
            </a:r>
            <a:r>
              <a:rPr lang="ru-RU" dirty="0" err="1"/>
              <a:t>неузгодження</a:t>
            </a:r>
            <a:r>
              <a:rPr lang="ru-RU" dirty="0"/>
              <a:t> </a:t>
            </a:r>
            <a:r>
              <a:rPr lang="ru-RU" dirty="0" err="1"/>
              <a:t>асортименту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недотримання</a:t>
            </a:r>
            <a:r>
              <a:rPr lang="ru-RU" dirty="0"/>
              <a:t> </a:t>
            </a:r>
            <a:r>
              <a:rPr lang="ru-RU" dirty="0" err="1"/>
              <a:t>санітарних</a:t>
            </a:r>
            <a:r>
              <a:rPr lang="ru-RU" dirty="0"/>
              <a:t> норм. </a:t>
            </a:r>
            <a:r>
              <a:rPr lang="ru-RU" dirty="0" err="1"/>
              <a:t>Санепідемстанція</a:t>
            </a:r>
            <a:r>
              <a:rPr lang="ru-RU" dirty="0"/>
              <a:t> заборонила </a:t>
            </a:r>
            <a:r>
              <a:rPr lang="ru-RU" dirty="0" err="1"/>
              <a:t>торгувати</a:t>
            </a:r>
            <a:r>
              <a:rPr lang="ru-RU" dirty="0"/>
              <a:t> </a:t>
            </a:r>
            <a:r>
              <a:rPr lang="ru-RU" dirty="0" err="1"/>
              <a:t>шаурмою</a:t>
            </a:r>
            <a:r>
              <a:rPr lang="ru-RU" dirty="0"/>
              <a:t> на </a:t>
            </a:r>
            <a:r>
              <a:rPr lang="ru-RU" dirty="0" err="1"/>
              <a:t>літніх</a:t>
            </a:r>
            <a:r>
              <a:rPr lang="ru-RU" dirty="0"/>
              <a:t> </a:t>
            </a:r>
            <a:r>
              <a:rPr lang="ru-RU" dirty="0" err="1"/>
              <a:t>майданчиках</a:t>
            </a:r>
            <a:r>
              <a:rPr lang="ru-RU" dirty="0"/>
              <a:t> в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, </a:t>
            </a:r>
            <a:r>
              <a:rPr lang="ru-RU" dirty="0" err="1"/>
              <a:t>зробивши</a:t>
            </a:r>
            <a:r>
              <a:rPr lang="ru-RU" dirty="0"/>
              <a:t>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припис</a:t>
            </a:r>
            <a:r>
              <a:rPr lang="ru-RU" dirty="0"/>
              <a:t> </a:t>
            </a:r>
            <a:r>
              <a:rPr lang="ru-RU" dirty="0" err="1"/>
              <a:t>підприємцям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«</a:t>
            </a:r>
            <a:r>
              <a:rPr lang="ru-RU" dirty="0" err="1"/>
              <a:t>бізнесменів</a:t>
            </a:r>
            <a:r>
              <a:rPr lang="ru-RU" dirty="0"/>
              <a:t>» </a:t>
            </a:r>
            <a:r>
              <a:rPr lang="ru-RU" dirty="0" err="1"/>
              <a:t>заборона</a:t>
            </a:r>
            <a:r>
              <a:rPr lang="ru-RU" dirty="0"/>
              <a:t> не </a:t>
            </a:r>
            <a:r>
              <a:rPr lang="ru-RU" dirty="0" err="1"/>
              <a:t>зупиняє</a:t>
            </a:r>
            <a:r>
              <a:rPr lang="ru-RU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26" name="AutoShape 2" descr="data:image/jpeg;base64,/9j/4AAQSkZJRgABAQAAAQABAAD/2wCEAAkGBhQSERUUExQWFBUWFxQYFxgXFxoVFhoXGBgVFRUXFxwXHCYeFxkjGRQXHy8gIycpLCwsFR4xNTAqNSYsLCkBCQoKDgwOGg8PGiwkHSQsLCwsLC8tLC8sLCwsLCwsLCwsKSwsLCwsLCwsLCwsLCwsLCwsLCwsLCwsLCksLCwsLP/AABEIANAA8gMBIgACEQEDEQH/xAAcAAABBQEBAQAAAAAAAAAAAAAAAwQFBgcCAQj/xABEEAABAwEFBQUFBAgGAQUAAAABAAIRAwQFEiExBkFRYXETIoGRoQcyscHRQlLh8BQVFiMzQ2KCU3KSorLx0hckY4PC/8QAGgEAAgMBAQAAAAAAAAAAAAAAAQIAAwUEBv/EADERAAIBAwMDAgMHBQEAAAAAAAABAgMEERIhQRMxURQiBUJhMlKBkaGx8BUzccHxI//aAAwDAQACEQMRAD8A3FCEKEBCEKEBCr987c2azktLu0ePsszg8CdAVSL49pVoqSKMUW8oc/zIgeAXPUuKcO7Omna1KnZbfU1OtXawS5waOJIA9VA2/b+x0v5mM8KYxeuQ9VkFrt1SqZqPc88XEn46JArjnfP5Ud0Ph8fmZpFq9rTP5dBx/wA7gP8AjKh7T7VrS73G0meBcfMmPRUty8wrnd3UfJ0xs6S4LJW9oVtd/Nj/ACtaPkmVTau1P1tFXwcR8FDleSkdeb7stVCC7JD+pe9Z2taqetRx+JSLba8Z4nT1KawuSl6rG6aJAXvUGlR46Pd9UpT2irt92vVH97o+KiivCUerInSj4LDS2ytQ0tFTzn4p5R9o1sbl2uL/ADMaT8FUCM0fnVOq8/Ijt4PhF/sntZtA/iU6T+mJh+JHopuxe1ygYFWlUZzbhe34g+iyXEhpKsjdTXJVKzpPg+gLu2qsteBTrMJOgJwu8nQVLL5qLipa6NrbTZ/4dVzRl3T329IcCB4Lpher5kck/h/3Wb+hZvdHtbGQtFP++n82k/Aq9XVflG0txUajX8QD3h1GoXZCrCfZnDUozp/aQ+QhCsKQQhChAQhChAQhChAQhM73vRtnovqv0aNN5O4DqUG8bsKTbwgvS9qdnYX1XBo3cSeDRvKzTaHb6tXltOaNPke8RzO7oPVQ1933UtVU1Kh/ytHutHAfM71HLIuLty2jsjZt7SMPdLdnJauXBK4FyWrPczQSEoQWpUMXvZJdQwgGrwtS+BHZoaiDYhGApz2S6NJHUQZmmuTTTw0l4aKmogzNNcOYnhpINJHUAZ4F4WJ06mveyR1BGeFetanJopItQ1EEy1BCVbTXvZqagCOFL2O21KTg6m4scNC0wfRc4UBqZVGuwHFPuaFs37VTIZaxl/itGf8Ac0fEeS0ey2plRgfTcHtcJDgZBC+dnUlL7M7WVrE/ukupk96mT3SN5b913MeK0aF6+0zNr2Se9PZ+Dd0KOuK/6Nrp9pRdI+0Dk5p4OG5SK1U01lGQ008MEIQiAEIQoQFm/tEvcvqdkPdpxPNxEz4Ax5rSFjl8PxvqOOpcT5klct1PEMHZaRzPPghGtXuBL9nmu6dKV5+bNxMbhqBTTxtDJHYqlsfI1FNAZknn6Ouv0dAmRkKa6bRTsUF22y8kwNQyNJe9in3YI7FEGojzQO5edhxUiaK87JNgGojHUUGkn5p5rx1FQOojuzXvZJ4aS87Pkgw5GZpJM0E/7PiuTQlLkmRh2aDT5J2KECF46mhkORkaSBSTwUV72SDkTIz7NcPop6aS5dSRjIDZ5s9f1SxVhUp5jR7To5s6HnwO5bndN5ttFFlZnuvaDB1HEHmDl4LBnUJWheym9DFSznQfvGdDk8ecHxK2bGu86GZl9STjrXc0JCELXMgEIQoQFk+0FjwV6jdO+fI5j0K1hQW02zItIxNgVAMuDhwP1XLc0nUht3Om3qqnLfsZqLOu2WbepQXHaZw9hU8svMmD5ppedkqWamalZjqbAR3nFsScgMjJ1WJKjNfK/wAjVVWL5QkLOg0goZ22dEaEnkGn6JF+1bCZAf8A6SueUJL5WXRbZYmMBXvZBV+lf7ne7TqH+wpxTq2h57tJ46wPmkba7obH1JtjQh5A3hMKdz2p33W9ST8Er+yNc5urx0YB/wAigq38/wCAcVyx0xzSMly5wG9IMuJze720nnHySFpuuoPtsPinjXT4FcfqK1bawbwvGWth3hRbrK4ZQ089U1tLDubhPLROqiZNJPuqty4Lk1G8fkqy62vb9kpKpezjucn78Ew/JZH2tg3hJNtzCYkKsuqPdo0ldtpv303dYR0sO3kswqt4jzXjazeIUFSou+65OqdnefswqptIP4kuHCJkLmBMSmAslXIZQndO7n/eA81TKrFBSfkWNKOi9LQOC4rXXVdo9vqo20XDawQWlro/q/BJGpCTxlBwST6YSGJpMSPNMBRtA/iMdHAZ/inNjuGvWl9GiXtBggFuLxbOLxhXxg5PEd/8Ct47sXfRhWT2fUi22A8ab5/2lQ9K4bbGdlqR0k+Wquvs/ueozHWrMNMnuta4QY1Jjy8lpWtKSmspnDcVFoe5c0IQtwyAQhChAQhChBteN406FM1KrgxogSeJMNA4kk6LJrx2ZrWmu59qqPf3iWtJ7oBOUbhlwURthtZXtVrcSMDaDntpNzgZx2jgTBdlIMZT5224767bAXuDntDccCD3hvHX4rOvG5Q9r7GhQi6by+RCzbHUWj+GPJP6dxU26MA8FOwm9otOFYFTEFqkzuUm9kMW2EDcPguXV2N0GI+Q+pSFotZd0TKtaWszcYWepzrPEFsXYUV7h5Vt7jvwjg3JKWcMLZIk78WaoV97a4HYaIn+oifAKFtd+Vqglz39JMT0C1rewx7qm5VKbe0djR7x2hoUssTZ5bvJRFXbGi7IEO6AFZ9VlwOJ5z8PyFw2kB7vLdp9VoK3jgRRLz+1TR7rD/tCa2jaSTnSHUnP4Kt0aETkJ4g7kpTycQdPE/kI9Bdg4RJVr/e7+W3COMrk3uI/hNJ8k17dp0Bkc5HkvLbVa+e6MoAGe/8APqm6SfdEHH68qA92nT594zy3pSlf7xm+nTc3kSPjKhG2UA5iY3TrG7TIpUAubBAEaKOnHBEkWKltHS/w/Ighds2pokE4D5j4qpufEyBGXUR8k5fUDWZQCTJy49dFW6EPAcFhsm1lNxh7SzMwQcY84EFSFHaCgRIeY5tKpwZIncNOK4Y4RBGsRlJnj1VUrWk+A7+TRbNamvEscHeP1S9Oss0qOIBGJ+4iCR8F5StT2w4VHteI+27PqJzXNP4dTktgqckaqytxzC87ANOJpI5gkOHiMwqpcm07qrg2qIcRMjIH6FWejUKyKlOdrPHdFyxNFhuLa0ghlV+Nu4nJw/8AJXCjXa8BzTIO9ZHbKUFT+xF8PbXFIkltSQJ3OALgfIEeS9BYfEteIT57MzLm1wnKJoKEIXoDMBCEKEBBKEKEMJv6z47VWFOSw1XumIyJmem4KJpXi6jUL6QgNfDmk+/vdPM/JXHbO76tntFRwZNOoXFhBDoOWRAzGZ9FRbVVIDwWOkme995us+BXFUSWTSpvKRsNhvRr6LXtMgiRx8eEKLtVoLjyVB2T2gNMmnUBax2YP2Q7fPIhT+0W0eClFEdpUdkMOYH9R+i8zdW06lXQ/s8fz6HdSais8iN/7UNs4wt71Q6D5ngFUKluq1jNRxPIZDwASDLmtLziLXEnMkjUqR/Ze2VBAho4kx8lqW9vCjHGVnyLKeRkGSeQ5+iauJDjpGWGNecqaobB2jMYhCcUfZ5V3vHgPqurUlyV6iCxtjMAngujamjTLgrJT9nJJ7z3TyThvs1bO9RSQHNFQ/WUjJ0RE7l7+tGnM+Su49mbCNHFKUvZpTmC3PxR1fRi60UA3i3UQPVe/rUDifILSP8A01pfcb5mV3ZtgqBPuDxEqZ+gOojNKlskYgW5+aQdahliO8zpH4rUv2FoBxmk08TCdHYugBlSb4hTP0J1UZM62sMdIn6rw21uRmdwK1luxtAjOm0nom/7D2fFnSb5IZ+hOqZebxAnDHjy57hmk6NvbHePLLQ9Volq2Lo5gUmxPP6pvW2FoNZLWde876oao+BtZSG2thkg5wInPIL0vaZOqn7TsTTiQHf6io60bL4dC6OslLqj5GUyPdaHMh4nLPTfw6K+7O3t21Jr9DoRwIyKz+03a9uWI58VPbGOc0uaXSDECNIyOfkuO9oKpS1Luv2LIVMSwy91W4xzT7Y+yE2tn9Ae4/6S34uTGk6IPmrhslZmlz6gGoa0HzJHwWf8Mpaq6i/Of9ku56abf4FlQhC9oYIIQhQgJveFYtpuI1jJOE2vCgXsIbrzUYV3KRebHVGy78+Kiqt1NH2RMA6byrRb7nqNZMCABMEcVH/o06lZNzU0v3HfSWexEUrraRoPJOaN1NyyHkpRlkaOJ9F32Lea4erEv0sQbYmjQDyThlERovYHNdAt4lR3NNcg6cjo0W8AhlnC97RnNKUqYOkp4XMJPCFdNoKNAAocwSu3Uw3MkeaZOtTVf1cCaMj7SFw4w5Qlov2MgmTr9cTw6BVyu4oZUJMtZPPJN2VIOirX62J+05KU7fxcfUIO8XgboMn3uzXb5dpmoqjbWfdn+5Lm92gZNHn9AldxknSHVNsakaoewTMpk69xwak3Xs3g3wlUSrz4HVJC1ps2LeEjUseUT6Ln9YN4hdNtg4hczu5otVJDOrd8jX0UfXut26CrCKgPNdNpgqK7zsydMz68LkqZQwnpmvLpuSriGGk8mTOFpOUt4aLRBQB4I7MDQx0XTC6a7rKEcMj679h2tINSoXjI4cOHwJkz6Kz0qQaAGgADQAQFUKN6VGe68xwOY9VK3df7i9rKgHeyBHHgeq0LS4to+2EdLf4/qcdelVe8nn+eCdQhC2DhBCEKEBeOdAk6BIXja20qT6j3YWtaS4jUADdzWKbSbR16pcBaKj6IkAzgxNOmMNjyKoqVlTaT5HhDU8GnWjaWhaWYKFTH3gHd1wgZn7QE6bkmKIG5Zx7NnxXfmTiAOeogkf8A6Wk2msGhYl5UzNylwadOGlaUJ1KgCaVXjomFrvHh5qOfbQM3OgdVhurOs8RWx2qCissnHWtg5+JPwXgvBvBviD9VUrXtIwOhmfE/TioSretepUxNqYGg5CMucxmV3UrGXzNFbkuDTG3j93D4N+pSNrvjACX1GsAWf2q96jc8XLPjvTa0Vu0A7xO+Dnmu2Nqlyyvcu1W+qZOb3uneBkfEqPr7UUwYwk9T9FSq9QuIGIwIAHyC9r0yBoczoddDoNeCvhQiuyI15ZNnbAFxDRT5d3PznNeHaR4BJwf6R6Kv/oDQRuBG+fHTVPKdgzIaMQiRuEHhz5K7p+AbDv8AauqZH7vkQ0TH1Sov6qRGOOcCfgo2sBoKYaQRnujfMecrqaRAeBlE5ZQBM+uvRRwJt4Jez3/UaIx4ubgJ9AEyq35VNQuNQ7spMCNMtybU7SCCSdMyd5GmXNM7S1mbmiJOp1/6yQUA4Xgln7SVXEt7T4eiWF6P+96BVikWtdk3Plr57k97Quw7nTBzhCUApIslG94HeEnlklLPfrC6CcJ6yqtaGAmZzbGhyzzUbUpyTlny15KvoQlwHc1OzW5p0PkdE+bbOJnnvWXMvFzBE5xqD+c06dtDWAaZBy0OU/iuSpZRl2DqaNSp2sHXPmNUoKg/FUW59pw/LQ8D8lZrJbMSx6kZ0ZaWWrElkll63+JSjXG34hJ03SFD7V23s6JMkHICNcyBkumk8tNeV+5VLsyavHbepVtTbPZBMmMRGpmSRP2QAequ9NpAAJk7zpP0Wfeyu7MXaWlwP+HTnhkXEeg81oa9bbuUlrlz+xhyx2QIQhdIpn3tD2gqta+g1oLKjYcXsILRvwmYdMTMZLLqtiIGRyzP4GVvO1dyi02dwABe3Nh3zvHiFltLZh+EVKlNwY4S3EDmPHRY15GcamXui6GGU24trDZK4L2uAGRMag665HcfBad+su2aHtdLXAEHiDoqbfN006jMLg6N0Ru0iNPBV+na7RZQWUajuzOjTBw/5ZGS4a1Ond43w1xwztpVnT7lyvq/mUjhmXn7I16ngFVq9643Z99xIAaPkoipdrqhOKpDpHfOZ5g5iR45JzdIrUXVGOZLW/zGtOIk6Di4a9IXTTo06UPbuwO61dx9QJJMte0cS0jQ81428aTDJcJ6wnD7eDTmoHMc0wRmJ4HhpwUT+iUrRicZEHQQMtx0zTwnnLkgepfgcWu/2Yci3w09N+aj6V7d6Jk8AM/RKVrGyi3C6mTTJxS13fBgA6zuAyU1dVKnWpzQhuGQ4HN08yc8xvVkpxhHOHgHqZcJDAVnOAcCGu3ZERCY17zdSd+8JkjjII8OalrysHZNxPqAcAGlzj0AzUfb7i7fsyamADc5mHfBO4iQN6EKsc5l2/ET1Mxv+ummCZ5dEvRvYAEgkSCTBiRqV265nPexxaQKYc0tAyc2IbhOhGad/oVnpCH0mjG3MH3on7UEkeBTSqwXbIVcy5RF/r1oykLqnezSAIyB0By8j+c1J2WhY2NqPAa6Q2WOGI6kd0O1md3BMatgsdU4jioEgCGsgCN/dBCiqx8P8iepkvB7+uWBuUQNRP5hPLD/AO4DsPdDQJMEgk7uqgat1WdpcMdaoPshjQyOMl8zPRStPaR4a1jaDsLWho70kgCJJjMozW3/AJ/rt+4fVSY9/Zx85VGctZjcch6JGpZS1xbMkb9PFIN2jqtz7N/xULbL8tTnE95oO7sxGfHuoUoVZP3NBVy13J91oGjt3gE2NVoMgqCs9CpUcSXFk9YnKJk6ItllqUi3GZmYg8D+IPir+ms4zuH1f0JftASM5O7NdV7eBIJEjzTO6rMxxBcD4zHmrTYbFSbo0Anx9SuarUjTeHkT1LfBVqLqlV4FJri7URu58olXq67wfSYztCS4AY8og/TTNe1T2bC7LeBOUmN3FUm9NoKj34GywA96dXHiRw+q5pwd57cYS5JGvKDybhd94Mc0Gdypm2N7tqVhTBkM7zuE7h81VLv2hrMGDtPOPRK13g4XH3vvbjxDlRGg6c/cPUrqUfaaE/2lPp2VlKhTbTc1oGICRAGrW8TrJU57PNrqldzmV3ucSBgkaxOLTTcswpsxuxfnwV62ErdlXY1rWvNTIk6tGpIPGPNdlGvN1Fl/z/BxNGpoQhbhWCqPtIvE06FOmNar44d1oLjHp5q2udAk6BZltxfRruGBssZigz3iTqRPTRVVJxit2X0IOUii3rthTa8UzTMDJxnThhEZplbrzokxJMiQWQ7zKhr7sv70uMtLtQ4EZ8icimbKOELMlb085RtRtIPDJBttDXSIIGYB+9uJG/oubdf9V3utDRG46neeSYOK7a3JN0492i5WNMRL6jznJPOSp24bSykHGoMzhHHLoRkVGsKUc4x1TS3WkR/D4eSw3netF7cMS7jl4dUhYXU6YPYnC8jvHedfTPRQkzx81w5o3T4FI6WVjJRL4cl2ZIV7JVLi6cROuIkz9El+rXE98NHHvE+CbNc777vOV1TGfvHjrryRjTmuTlfw+fkdvuqmB3XRy5/RSNla0U4IDuZyPhlmo5lCQGlsydZz6JzSu9jNQ6IMySQI1T9JvkV2TXI3rUWA93L19VyGN3p4+6aRIzdmJHeMED/tJOuwScJ0z45eiLovyRWT8iXYs4pzZQ0A5tAHHJR1Wlhzn0B9IXlSoRBB3cvokdLJavh78ljoVaekYzGUDCPXVeswOH2RyiSqy21HLPoTH0ThttfkcURpAb9FU6SH/p8/JPtstnM4s+Ggz8FHWmz0iA18YJ1OZHMJGrfFUiA8gco+YSNS8nvZhc4uHQa9YQ0PHcn9Pl5FheFFhFJhJZES4akmdDp1UhVqMoiYMAN3zmdFXqFkFSqxhyGZcZjICfl6qUt95tY4sgVAQcTgftGchugZZc+SrqU8tJb+SmVnJSUVuMLReQfUEklwMuOIxJywgExPTgvbRZaT3l2Nodpkd7RnPgo1tmbwHih1nA+yF0aEns2jp9B9TwU3UqkPy4cxxCsFnaXQMoHxP4QoJz8UAwY0JzMaxJ3JdlrcYAy4xr5qTg6mPIkrHC7lts9KMgpW57Q+nUDw4tLdI+fJSWwOyrbdZn1HOLajXhmUFpENccQ1JzO/crpdOwFKmcVQ9oc+7EM1yy1OXOM1RGyqtp/qZk/a8Me2bacuY13YVc2g5NMZicuSFOAQhbKjP736FWUIW+gX0ntGRc0gdYyWY03B0gxLcjyzP0K1ZZXtVXNntddzRLSRIHNodI5yVRdU9WJHXay3cRdliplpxNBniJUYdl7K9xHZhsjMjLy4KDvC/ariQ0lg00z/AAT/AGSvR7nmm84iBLSdZ3jms3DTwzTWpLKYtV9ndnAynmSST8VD3nsDnNOpruImPJaE9vdTDtQ0zKfW0GNepwzO6ns9tWowEf5o9CFzT2DtU+60Hm7JXq3bT06QlzgPCVG1ttKT+7LgebYGSXqyOhV6mOyKzV2CtTQT+7dvhr8+mmabu2Qtcgdl4lzYjnCvVk2kpOyxtnTh/wBqSoWtroMgjiMx6I9eSB158ozx+wVpAnFSJ4YiPUtzUULktIfg7JxPLNvnotjZUad8eCZ2y3U25Az4Qj12lkVVpdmjP6Wy9p7stbkZguHPyTx+zdYgueWtjPUkR0AzVlFuAOenVLC8GuaQ3CeepQVzN7CSm2Uu77iDjLarHkCA12JpA6EQPBPXXVaWyG0g5sQO8PLour9p0g4Ekh26DHwUpdtuIDROLTrCtdacUVRqNvcpl5XDannOzOaADAZBnmc1EVLBWbk6nUnm06eS2inamxJJ6LplqYUFWb4OmNy1wYsLmrCCaNTvaQ0n/pLtuyqNabh1C2SpaGjQykX25gGo5yRCV1uMDepb4MkqXZVE9w5axmmzmO1g88t615ttov0LT0gpzTqUt3wCHVD6nzExl921CMRpvjjhlctuys4S2k+OOFbc2m0+7HwKRrOiQp18C+pzwZHZ9k7S5uLBhGveMfBe/szaYP7p2XT0zzWnVKsiE+ogdn4JVXbYruJLgxxlxVj/AC3nwUjY9lKphzhh5HVXC8LY2j3j9qYA1kf96qOsN/ufUDXAAHh0lFVZdwyrSktkaH7KbpNKzPcT778hybkfWfJXdV7YezubZzOjnlzekNE9JBVhWvRbcE2eerf3GCEIVpUCzbb2ykWhxIyeGkeADSOuXqtJULtRcH6VSAaQKjTLSfVp5FV1YuUdi2jNRllmP16IIdpr6fkJhjLDiaYIiI4qWvawPoPcyowsM79HDkdD4KMrAnQLMk8dzZhuiQftbVPdcAeBB+KYW29KrvtYd/d/FNmO45H8dF5UfJnRc7e+xaopCJbLpdmeeq9wCfz6I8F1glBosyN6ozHVOLFbKlnJ7I5H7JnCeJM6HmkXx5LsjxRTIyRfthWLcmAbpkkfBMxWe9xL3kn0E7gAmzWrqM9Y6o7cIGD2vWqYw3GcMEngvSXNzDnboA4rh1TPOPzqu3nn5+iDDg8qWRzs3PLt+es/JOqLsOpP50SHbZLntyenLJR+7YCWBxabY/CWh5Him1nrP1L3A8iuHuOYELhojwG7jvSacLA4/dbHZy50EZ5ppVoZETEzvlctfxXj+X53wfJFRwBnNKmG6A5H4J9TvF7YIcQRO/LPlombnfnquZz5qaW3nJMosFh2rc0gPzHEDTqpC17U08JjvO3AfNVBrkph+XT85ptBW0iRG0VUGTBG8R8Fc7DbmvYM9yzpKMtLwMIcQ07gUygJNZ7EptTaWvqgNMhgIJGYk5n4BMbvonEPApOg0R8fgp25rKatRlNozc4N8/yfJX04LJVObUcG1XNRLLPSacyKbAZ44RKeLxrYEL1axhsEIQoQEIQoQQtlhp1WllVjajTq17Q4eRVSvn2ZUqhLqDzRP3SMdPwGrfOOSuiEkoRl3Q8KkofZZiV7bBW2zuJ7LtqczNM4iP7fe9FWbTWa33u7nni7p6EHRfSaSqWZjvea09QD8VySs4t5TO6F819pZPm41G6xuGevkvadpDhIy48Rw6rebdsTYqxl9npzxaMB/wBsKJtfsnsL9G1KZ4sqH4PxD0Vbs5cF0b6HKZjjzkuGOnPr+K1G0+xin/LtFQH+trXT1w4VX7d7GbaP4dejUHPHSPweCqvS1FwXK7pPkp8RuXgdP5yVjHssvIT+7pn/AO1vzhJ1fZxeTf5DSP6ajCfDvJXQmuCzr0/vIr8hdudkD8U+tGyd4NMGyVp5AO9Q6Em/Zu3AZ2SsP7C7rk2UOlPwN1IeV+YzLs+C9cR+d/kh9itLfes1YHf+5qD4sSTqNUCTRqt603Adcwh05eBtSPV0RAmfz8kgyvJ0z4Jwy77Q/wByz13DiKNQjwhqVQk32C5I4xIiE6p7OW12TbJXPI0nN/5QE/ZsBeTs/wBFcD/U6mPD3k6pTfZCOrBd2vzIWR+fkvC/8+CsVH2YXm4/wWs5uqtA/wBslSln9i1scO/XoM5DG/5NVit5+Ct3FJfMikYxMcfHzR2oWl2b2HiB2trdz7NgHliJU3YfY9YKZBcKtYj/ABKmR6hgaD5K1W0+SmV5TX1MYNraN4/BL2FhrktotdVdwptLyJ0JjRfQdl2UslIQyzUWx/8AG35hSbWAaADpkrVbeWc8r1cIxK6PZlbbRlUZ+j095eQXEcmtJPnC0/ZnYqhYgCzE94GHG7WOQGQ+PNWBCvhSjHdHLUrzqbPsCEIVpQCEIUI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encrypted-tbn3.gstatic.com/images?q=tbn:ANd9GcQFL7aOxeHS4n9rFucsLDXnqR54UlNHWx5pDAMZQEdbVSTrOL-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2705100" cy="1685926"/>
          </a:xfrm>
          <a:prstGeom prst="rect">
            <a:avLst/>
          </a:prstGeom>
          <a:noFill/>
        </p:spPr>
      </p:pic>
      <p:pic>
        <p:nvPicPr>
          <p:cNvPr id="1030" name="Picture 6" descr="https://encrypted-tbn0.gstatic.com/images?q=tbn:ANd9GcSvyUnqAJqX7TFYZZdeletB4GigvveOh4syxngxVOYmB2vVCiB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34125" y="0"/>
            <a:ext cx="2809875" cy="16287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Фаст-фуд</a:t>
            </a:r>
            <a:r>
              <a:rPr lang="ru-RU" b="1" dirty="0" smtClean="0"/>
              <a:t>: </a:t>
            </a:r>
            <a:r>
              <a:rPr lang="ru-RU" b="1" dirty="0" err="1" smtClean="0"/>
              <a:t>швидка</a:t>
            </a:r>
            <a:r>
              <a:rPr lang="ru-RU" b="1" dirty="0" smtClean="0"/>
              <a:t> </a:t>
            </a:r>
            <a:r>
              <a:rPr lang="ru-RU" b="1" dirty="0" err="1" smtClean="0"/>
              <a:t>їжа</a:t>
            </a:r>
            <a:r>
              <a:rPr lang="ru-RU" b="1" dirty="0" smtClean="0"/>
              <a:t> – </a:t>
            </a:r>
            <a:r>
              <a:rPr lang="ru-RU" b="1" dirty="0" err="1" smtClean="0"/>
              <a:t>повільна</a:t>
            </a:r>
            <a:r>
              <a:rPr lang="ru-RU" b="1" dirty="0" smtClean="0"/>
              <a:t> смерть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Швидка</a:t>
            </a:r>
            <a:r>
              <a:rPr lang="ru-RU" dirty="0" smtClean="0"/>
              <a:t> </a:t>
            </a:r>
            <a:r>
              <a:rPr lang="ru-RU" dirty="0" err="1"/>
              <a:t>їжа</a:t>
            </a:r>
            <a:r>
              <a:rPr lang="ru-RU" dirty="0"/>
              <a:t> давно стала </a:t>
            </a:r>
            <a:r>
              <a:rPr lang="ru-RU" dirty="0" err="1"/>
              <a:t>невід'ємною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побуту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. </a:t>
            </a:r>
            <a:r>
              <a:rPr lang="ru-RU" dirty="0" err="1"/>
              <a:t>Протягом</a:t>
            </a:r>
            <a:r>
              <a:rPr lang="ru-RU" dirty="0"/>
              <a:t> десятка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 так </a:t>
            </a:r>
            <a:r>
              <a:rPr lang="ru-RU" dirty="0" err="1"/>
              <a:t>глибоко</a:t>
            </a:r>
            <a:r>
              <a:rPr lang="ru-RU" dirty="0"/>
              <a:t> </a:t>
            </a:r>
            <a:r>
              <a:rPr lang="ru-RU" dirty="0" err="1"/>
              <a:t>засвоїла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«</a:t>
            </a:r>
            <a:r>
              <a:rPr lang="ru-RU" dirty="0" err="1"/>
              <a:t>здобуток</a:t>
            </a:r>
            <a:r>
              <a:rPr lang="ru-RU" dirty="0"/>
              <a:t>»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цивілізації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не </a:t>
            </a:r>
            <a:r>
              <a:rPr lang="ru-RU" dirty="0" err="1"/>
              <a:t>уявляють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без гамбургера, хот-дога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фрі</a:t>
            </a:r>
            <a:r>
              <a:rPr lang="ru-RU" dirty="0"/>
              <a:t>.</a:t>
            </a:r>
          </a:p>
          <a:p>
            <a:r>
              <a:rPr lang="ru-RU" dirty="0"/>
              <a:t>А </a:t>
            </a:r>
            <a:r>
              <a:rPr lang="ru-RU" dirty="0" err="1"/>
              <a:t>даремно</a:t>
            </a:r>
            <a:r>
              <a:rPr lang="ru-RU" dirty="0"/>
              <a:t>...</a:t>
            </a:r>
          </a:p>
          <a:p>
            <a:endParaRPr lang="ru-RU" dirty="0"/>
          </a:p>
        </p:txBody>
      </p:sp>
      <p:pic>
        <p:nvPicPr>
          <p:cNvPr id="14338" name="Picture 2" descr="https://encrypted-tbn3.gstatic.com/images?q=tbn:ANd9GcSzWMLPHB_u-q067eUqxsOr2MKp5hordCBAtuT3kyqgpDJhYWr2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714884"/>
            <a:ext cx="2333625" cy="196215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Трохи</a:t>
            </a:r>
            <a:r>
              <a:rPr lang="ru-RU" b="1" dirty="0" smtClean="0"/>
              <a:t> </a:t>
            </a:r>
            <a:r>
              <a:rPr lang="ru-RU" b="1" dirty="0" err="1" smtClean="0"/>
              <a:t>історії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/>
              <a:t>фаст-фуду</a:t>
            </a:r>
            <a:r>
              <a:rPr lang="ru-RU" dirty="0"/>
              <a:t> -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- </a:t>
            </a:r>
            <a:r>
              <a:rPr lang="ru-RU" dirty="0" err="1"/>
              <a:t>почалася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в </a:t>
            </a:r>
            <a:r>
              <a:rPr lang="ru-RU" dirty="0" err="1"/>
              <a:t>античності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в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 все-таки </a:t>
            </a:r>
            <a:r>
              <a:rPr lang="ru-RU" dirty="0" err="1"/>
              <a:t>воліли</a:t>
            </a:r>
            <a:r>
              <a:rPr lang="ru-RU" dirty="0"/>
              <a:t> </a:t>
            </a:r>
            <a:r>
              <a:rPr lang="ru-RU" dirty="0" err="1"/>
              <a:t>готувати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, то </a:t>
            </a:r>
            <a:r>
              <a:rPr lang="ru-RU" dirty="0" err="1"/>
              <a:t>римляни</a:t>
            </a:r>
            <a:r>
              <a:rPr lang="ru-RU" dirty="0"/>
              <a:t>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</a:t>
            </a:r>
            <a:r>
              <a:rPr lang="ru-RU" dirty="0" err="1"/>
              <a:t>відмовлялися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приготування</a:t>
            </a:r>
            <a:r>
              <a:rPr lang="ru-RU" dirty="0"/>
              <a:t>, у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будинках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кухні</a:t>
            </a:r>
            <a:r>
              <a:rPr lang="ru-RU" dirty="0"/>
              <a:t> не </a:t>
            </a:r>
            <a:r>
              <a:rPr lang="ru-RU" dirty="0" err="1"/>
              <a:t>було</a:t>
            </a:r>
            <a:r>
              <a:rPr lang="ru-RU" dirty="0"/>
              <a:t>. </a:t>
            </a:r>
            <a:r>
              <a:rPr lang="ru-RU" dirty="0" err="1"/>
              <a:t>Зате</a:t>
            </a:r>
            <a:r>
              <a:rPr lang="ru-RU" dirty="0"/>
              <a:t> в </a:t>
            </a:r>
            <a:r>
              <a:rPr lang="ru-RU" dirty="0" err="1"/>
              <a:t>містах</a:t>
            </a:r>
            <a:r>
              <a:rPr lang="ru-RU" dirty="0"/>
              <a:t> не </a:t>
            </a:r>
            <a:r>
              <a:rPr lang="ru-RU" dirty="0" err="1"/>
              <a:t>бракувало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.</a:t>
            </a:r>
          </a:p>
          <a:p>
            <a:r>
              <a:rPr lang="ru-RU" dirty="0" err="1"/>
              <a:t>Професор</a:t>
            </a:r>
            <a:r>
              <a:rPr lang="ru-RU" dirty="0"/>
              <a:t> </a:t>
            </a:r>
            <a:r>
              <a:rPr lang="ru-RU" dirty="0" err="1"/>
              <a:t>Філіп</a:t>
            </a:r>
            <a:r>
              <a:rPr lang="ru-RU" dirty="0"/>
              <a:t> </a:t>
            </a:r>
            <a:r>
              <a:rPr lang="ru-RU" dirty="0" err="1"/>
              <a:t>Фернандес-Арместо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книзі</a:t>
            </a:r>
            <a:r>
              <a:rPr lang="ru-RU" dirty="0"/>
              <a:t> «</a:t>
            </a:r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» </a:t>
            </a:r>
            <a:r>
              <a:rPr lang="ru-RU" dirty="0" err="1"/>
              <a:t>стверджує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середньостатистичний</a:t>
            </a:r>
            <a:r>
              <a:rPr lang="ru-RU" dirty="0"/>
              <a:t> </a:t>
            </a:r>
            <a:r>
              <a:rPr lang="ru-RU" dirty="0" err="1"/>
              <a:t>давній</a:t>
            </a:r>
            <a:r>
              <a:rPr lang="ru-RU" dirty="0"/>
              <a:t> римлянин </a:t>
            </a:r>
            <a:r>
              <a:rPr lang="ru-RU" dirty="0" err="1"/>
              <a:t>споживав</a:t>
            </a:r>
            <a:r>
              <a:rPr lang="ru-RU" dirty="0"/>
              <a:t> </a:t>
            </a:r>
            <a:r>
              <a:rPr lang="ru-RU" dirty="0" err="1"/>
              <a:t>фаст-фуду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, </a:t>
            </a:r>
            <a:r>
              <a:rPr lang="ru-RU" dirty="0" err="1"/>
              <a:t>скажімо</a:t>
            </a:r>
            <a:r>
              <a:rPr lang="ru-RU" dirty="0"/>
              <a:t>, </a:t>
            </a:r>
            <a:r>
              <a:rPr lang="ru-RU" dirty="0" err="1"/>
              <a:t>сучасний</a:t>
            </a:r>
            <a:r>
              <a:rPr lang="ru-RU" dirty="0"/>
              <a:t> житель Нью-Йорка.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в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давніх</a:t>
            </a:r>
            <a:r>
              <a:rPr lang="ru-RU" dirty="0"/>
              <a:t> римлян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свіжіше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корисніше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хот-доги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гамбургери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Нинішня</a:t>
            </a:r>
            <a:r>
              <a:rPr lang="ru-RU" dirty="0"/>
              <a:t> ера </a:t>
            </a:r>
            <a:r>
              <a:rPr lang="ru-RU" dirty="0" err="1"/>
              <a:t>фаст-фуду</a:t>
            </a:r>
            <a:r>
              <a:rPr lang="ru-RU" dirty="0"/>
              <a:t> </a:t>
            </a:r>
            <a:r>
              <a:rPr lang="ru-RU" dirty="0" err="1"/>
              <a:t>розпочалася</a:t>
            </a:r>
            <a:r>
              <a:rPr lang="ru-RU" dirty="0"/>
              <a:t> 2 </a:t>
            </a:r>
            <a:r>
              <a:rPr lang="ru-RU" dirty="0" err="1"/>
              <a:t>березня</a:t>
            </a:r>
            <a:r>
              <a:rPr lang="ru-RU" dirty="0"/>
              <a:t> 1955 року, коли </a:t>
            </a:r>
            <a:r>
              <a:rPr lang="ru-RU" dirty="0" err="1"/>
              <a:t>підприємець</a:t>
            </a:r>
            <a:r>
              <a:rPr lang="ru-RU" dirty="0"/>
              <a:t> Рей </a:t>
            </a:r>
            <a:r>
              <a:rPr lang="ru-RU" dirty="0" err="1"/>
              <a:t>Крок</a:t>
            </a:r>
            <a:r>
              <a:rPr lang="ru-RU" dirty="0"/>
              <a:t> </a:t>
            </a:r>
            <a:r>
              <a:rPr lang="ru-RU" dirty="0" err="1"/>
              <a:t>зареєстрував</a:t>
            </a:r>
            <a:r>
              <a:rPr lang="ru-RU" dirty="0"/>
              <a:t> </a:t>
            </a:r>
            <a:r>
              <a:rPr lang="ru-RU" dirty="0" err="1"/>
              <a:t>компанію</a:t>
            </a:r>
            <a:r>
              <a:rPr lang="ru-RU" dirty="0"/>
              <a:t> «</a:t>
            </a:r>
            <a:r>
              <a:rPr lang="en-US" dirty="0"/>
              <a:t>McDonald's System, Inc». </a:t>
            </a:r>
            <a:r>
              <a:rPr lang="ru-RU" dirty="0"/>
              <a:t>Уже в 1963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об'єм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гамбургерів</a:t>
            </a:r>
            <a:r>
              <a:rPr lang="ru-RU" dirty="0"/>
              <a:t> </a:t>
            </a:r>
            <a:r>
              <a:rPr lang="ru-RU" dirty="0" err="1"/>
              <a:t>виріс</a:t>
            </a:r>
            <a:r>
              <a:rPr lang="ru-RU" dirty="0"/>
              <a:t> до </a:t>
            </a:r>
            <a:r>
              <a:rPr lang="ru-RU" dirty="0" err="1"/>
              <a:t>мільйона</a:t>
            </a:r>
            <a:r>
              <a:rPr lang="ru-RU" dirty="0"/>
              <a:t> на день, а мережа </a:t>
            </a:r>
            <a:r>
              <a:rPr lang="ru-RU" dirty="0" err="1"/>
              <a:t>магазинів</a:t>
            </a:r>
            <a:r>
              <a:rPr lang="ru-RU" dirty="0"/>
              <a:t> </a:t>
            </a:r>
            <a:r>
              <a:rPr lang="ru-RU" dirty="0" err="1"/>
              <a:t>стрімко</a:t>
            </a:r>
            <a:r>
              <a:rPr lang="ru-RU" dirty="0"/>
              <a:t> </a:t>
            </a:r>
            <a:r>
              <a:rPr lang="ru-RU" dirty="0" err="1"/>
              <a:t>розширилася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американці</a:t>
            </a:r>
            <a:r>
              <a:rPr lang="ru-RU" dirty="0"/>
              <a:t> </a:t>
            </a:r>
            <a:r>
              <a:rPr lang="ru-RU" dirty="0" err="1"/>
              <a:t>витрачають</a:t>
            </a:r>
            <a:r>
              <a:rPr lang="ru-RU" dirty="0"/>
              <a:t> </a:t>
            </a:r>
            <a:r>
              <a:rPr lang="ru-RU" dirty="0" err="1"/>
              <a:t>щорічно</a:t>
            </a:r>
            <a:r>
              <a:rPr lang="ru-RU" dirty="0"/>
              <a:t> на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їжу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100 млрд. дол., а «</a:t>
            </a:r>
            <a:r>
              <a:rPr lang="en-US" dirty="0"/>
              <a:t>McDonald's» </a:t>
            </a:r>
            <a:r>
              <a:rPr lang="ru-RU" dirty="0" err="1"/>
              <a:t>володіє</a:t>
            </a:r>
            <a:r>
              <a:rPr lang="ru-RU" dirty="0"/>
              <a:t> 30 тис. </a:t>
            </a:r>
            <a:r>
              <a:rPr lang="ru-RU" dirty="0" err="1"/>
              <a:t>ресторанів</a:t>
            </a:r>
            <a:r>
              <a:rPr lang="ru-RU" dirty="0"/>
              <a:t> у 121 </a:t>
            </a:r>
            <a:r>
              <a:rPr lang="ru-RU" dirty="0" err="1"/>
              <a:t>країні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</a:t>
            </a:r>
          </a:p>
          <a:p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перший «</a:t>
            </a:r>
            <a:r>
              <a:rPr lang="ru-RU" dirty="0" err="1"/>
              <a:t>МакДональдс</a:t>
            </a:r>
            <a:r>
              <a:rPr lang="ru-RU" dirty="0"/>
              <a:t>» </a:t>
            </a:r>
            <a:r>
              <a:rPr lang="ru-RU" dirty="0" err="1"/>
              <a:t>з'явився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 24 </a:t>
            </a:r>
            <a:r>
              <a:rPr lang="ru-RU" dirty="0" err="1"/>
              <a:t>травня</a:t>
            </a:r>
            <a:r>
              <a:rPr lang="ru-RU" dirty="0"/>
              <a:t> 1997 року. </a:t>
            </a:r>
            <a:r>
              <a:rPr lang="ru-RU" dirty="0" err="1"/>
              <a:t>Вдало</a:t>
            </a:r>
            <a:r>
              <a:rPr lang="ru-RU" dirty="0"/>
              <a:t> </a:t>
            </a:r>
            <a:r>
              <a:rPr lang="ru-RU" dirty="0" err="1"/>
              <a:t>організований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розрісся</a:t>
            </a:r>
            <a:r>
              <a:rPr lang="ru-RU" dirty="0"/>
              <a:t> за десять </a:t>
            </a:r>
            <a:r>
              <a:rPr lang="ru-RU" dirty="0" err="1"/>
              <a:t>років</a:t>
            </a:r>
            <a:r>
              <a:rPr lang="ru-RU" dirty="0"/>
              <a:t> до 58 </a:t>
            </a:r>
            <a:r>
              <a:rPr lang="ru-RU" dirty="0" err="1"/>
              <a:t>закладів</a:t>
            </a:r>
            <a:r>
              <a:rPr lang="ru-RU" dirty="0"/>
              <a:t>.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столиці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у </a:t>
            </a:r>
            <a:r>
              <a:rPr lang="ru-RU" dirty="0" err="1"/>
              <a:t>Харкові</a:t>
            </a:r>
            <a:r>
              <a:rPr lang="ru-RU" dirty="0"/>
              <a:t>, </a:t>
            </a:r>
            <a:r>
              <a:rPr lang="ru-RU" dirty="0" err="1"/>
              <a:t>Дніпропетровську</a:t>
            </a:r>
            <a:r>
              <a:rPr lang="ru-RU" dirty="0"/>
              <a:t>, </a:t>
            </a:r>
            <a:r>
              <a:rPr lang="ru-RU" dirty="0" err="1"/>
              <a:t>Донецьку</a:t>
            </a:r>
            <a:r>
              <a:rPr lang="ru-RU" dirty="0"/>
              <a:t>, </a:t>
            </a:r>
            <a:r>
              <a:rPr lang="ru-RU" dirty="0" err="1"/>
              <a:t>Львові</a:t>
            </a:r>
            <a:r>
              <a:rPr lang="ru-RU" dirty="0"/>
              <a:t>, </a:t>
            </a:r>
            <a:r>
              <a:rPr lang="ru-RU" dirty="0" err="1"/>
              <a:t>Одесі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містах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2290" name="Picture 2" descr="https://encrypted-tbn1.gstatic.com/images?q=tbn:ANd9GcTA6AL4yhuyJmD9WMptOQEhWo20Ct0NMYNthXa-5hJbqLobgjc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-214338"/>
            <a:ext cx="2590800" cy="1771651"/>
          </a:xfrm>
          <a:prstGeom prst="rect">
            <a:avLst/>
          </a:prstGeom>
          <a:noFill/>
        </p:spPr>
      </p:pic>
      <p:pic>
        <p:nvPicPr>
          <p:cNvPr id="12292" name="Picture 4" descr="https://encrypted-tbn2.gstatic.com/images?q=tbn:ANd9GcQddWVjDXbuyn3F_2pYgQXNJaRlwDJbTdjsylz1U09x7sB0vwk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42900"/>
            <a:ext cx="2552700" cy="17907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Фаст-фуд</a:t>
            </a:r>
            <a:r>
              <a:rPr lang="ru-RU" b="1" dirty="0" smtClean="0"/>
              <a:t> </a:t>
            </a:r>
            <a:r>
              <a:rPr lang="ru-RU" b="1" dirty="0" err="1" smtClean="0"/>
              <a:t>по-українськи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Прихід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вітчизняний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зарубіжних</a:t>
            </a:r>
            <a:r>
              <a:rPr lang="ru-RU" dirty="0"/>
              <a:t> мереж </a:t>
            </a:r>
            <a:r>
              <a:rPr lang="ru-RU" dirty="0" err="1"/>
              <a:t>спонукав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до </a:t>
            </a:r>
            <a:r>
              <a:rPr lang="ru-RU" dirty="0" err="1"/>
              <a:t>експериментів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швидким</a:t>
            </a:r>
            <a:r>
              <a:rPr lang="ru-RU" dirty="0"/>
              <a:t> </a:t>
            </a:r>
            <a:r>
              <a:rPr lang="ru-RU" dirty="0" err="1"/>
              <a:t>харчуванням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у великих </a:t>
            </a:r>
            <a:r>
              <a:rPr lang="ru-RU" dirty="0" err="1"/>
              <a:t>містах</a:t>
            </a:r>
            <a:r>
              <a:rPr lang="ru-RU" dirty="0"/>
              <a:t> </a:t>
            </a:r>
            <a:r>
              <a:rPr lang="ru-RU" dirty="0" err="1"/>
              <a:t>панують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світові</a:t>
            </a:r>
            <a:r>
              <a:rPr lang="ru-RU" dirty="0"/>
              <a:t> бренди, то в </a:t>
            </a:r>
            <a:r>
              <a:rPr lang="ru-RU" dirty="0" err="1"/>
              <a:t>провінції</a:t>
            </a:r>
            <a:r>
              <a:rPr lang="ru-RU" dirty="0"/>
              <a:t>, </a:t>
            </a:r>
            <a:r>
              <a:rPr lang="ru-RU" dirty="0" err="1"/>
              <a:t>куди</a:t>
            </a:r>
            <a:r>
              <a:rPr lang="ru-RU" dirty="0"/>
              <a:t> не досягнув «</a:t>
            </a:r>
            <a:r>
              <a:rPr lang="en-US" dirty="0"/>
              <a:t>McDonald's», </a:t>
            </a:r>
            <a:r>
              <a:rPr lang="ru-RU" dirty="0" err="1"/>
              <a:t>нішу</a:t>
            </a:r>
            <a:r>
              <a:rPr lang="ru-RU" dirty="0"/>
              <a:t> </a:t>
            </a:r>
            <a:r>
              <a:rPr lang="ru-RU" dirty="0" err="1"/>
              <a:t>заповнили</a:t>
            </a:r>
            <a:r>
              <a:rPr lang="ru-RU" dirty="0"/>
              <a:t>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підприємці</a:t>
            </a:r>
            <a:r>
              <a:rPr lang="ru-RU" dirty="0"/>
              <a:t>.</a:t>
            </a:r>
          </a:p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, </a:t>
            </a:r>
            <a:r>
              <a:rPr lang="ru-RU" dirty="0" err="1"/>
              <a:t>каже</a:t>
            </a:r>
            <a:r>
              <a:rPr lang="ru-RU" dirty="0"/>
              <a:t> технолог закладу </a:t>
            </a:r>
            <a:r>
              <a:rPr lang="ru-RU" dirty="0" err="1"/>
              <a:t>швидкого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в одному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Івано-Франківська</a:t>
            </a:r>
            <a:r>
              <a:rPr lang="ru-RU" dirty="0"/>
              <a:t> </a:t>
            </a:r>
            <a:r>
              <a:rPr lang="ru-RU" dirty="0" err="1"/>
              <a:t>Надія</a:t>
            </a:r>
            <a:r>
              <a:rPr lang="ru-RU" dirty="0"/>
              <a:t> </a:t>
            </a:r>
            <a:r>
              <a:rPr lang="ru-RU" dirty="0" err="1"/>
              <a:t>Панчук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нас </a:t>
            </a:r>
            <a:r>
              <a:rPr lang="ru-RU" dirty="0" err="1"/>
              <a:t>з'явився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, </a:t>
            </a:r>
            <a:r>
              <a:rPr lang="ru-RU" dirty="0" err="1"/>
              <a:t>український</a:t>
            </a:r>
            <a:r>
              <a:rPr lang="ru-RU" dirty="0"/>
              <a:t>, </a:t>
            </a:r>
            <a:r>
              <a:rPr lang="ru-RU" dirty="0" err="1"/>
              <a:t>фаст-фуд</a:t>
            </a:r>
            <a:r>
              <a:rPr lang="ru-RU" dirty="0"/>
              <a:t>. Так, у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франківських</a:t>
            </a:r>
            <a:r>
              <a:rPr lang="ru-RU" dirty="0"/>
              <a:t> закладах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не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звичних</a:t>
            </a:r>
            <a:r>
              <a:rPr lang="ru-RU" dirty="0"/>
              <a:t> «</a:t>
            </a:r>
            <a:r>
              <a:rPr lang="ru-RU" dirty="0" err="1"/>
              <a:t>фаст-фудівських</a:t>
            </a:r>
            <a:r>
              <a:rPr lang="ru-RU" dirty="0"/>
              <a:t>» </a:t>
            </a:r>
            <a:r>
              <a:rPr lang="ru-RU" dirty="0" err="1"/>
              <a:t>страв</a:t>
            </a:r>
            <a:r>
              <a:rPr lang="ru-RU" dirty="0"/>
              <a:t>, </a:t>
            </a:r>
            <a:r>
              <a:rPr lang="ru-RU" dirty="0" err="1"/>
              <a:t>як-от</a:t>
            </a:r>
            <a:r>
              <a:rPr lang="ru-RU" dirty="0"/>
              <a:t> </a:t>
            </a:r>
            <a:r>
              <a:rPr lang="ru-RU" dirty="0" err="1"/>
              <a:t>чізбургери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хот-доги. «У нас своя </a:t>
            </a:r>
            <a:r>
              <a:rPr lang="ru-RU" dirty="0" err="1"/>
              <a:t>специфіка</a:t>
            </a:r>
            <a:r>
              <a:rPr lang="ru-RU" dirty="0"/>
              <a:t>.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захоплення</a:t>
            </a:r>
            <a:r>
              <a:rPr lang="ru-RU" dirty="0"/>
              <a:t> </a:t>
            </a:r>
            <a:r>
              <a:rPr lang="ru-RU" dirty="0" err="1"/>
              <a:t>напівфабрикатами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нам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фаст-фуд</a:t>
            </a:r>
            <a:r>
              <a:rPr lang="ru-RU" dirty="0"/>
              <a:t>. Ми </a:t>
            </a:r>
            <a:r>
              <a:rPr lang="ru-RU" dirty="0" err="1"/>
              <a:t>орієнтуємося</a:t>
            </a:r>
            <a:r>
              <a:rPr lang="ru-RU" dirty="0"/>
              <a:t> на </a:t>
            </a:r>
            <a:r>
              <a:rPr lang="ru-RU" dirty="0" err="1"/>
              <a:t>нашого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за </a:t>
            </a:r>
            <a:r>
              <a:rPr lang="ru-RU" dirty="0" err="1"/>
              <a:t>обідню</a:t>
            </a:r>
            <a:r>
              <a:rPr lang="ru-RU" dirty="0"/>
              <a:t> перерву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перекусити</a:t>
            </a:r>
            <a:r>
              <a:rPr lang="ru-RU" dirty="0"/>
              <a:t>», - </a:t>
            </a:r>
            <a:r>
              <a:rPr lang="ru-RU" dirty="0" err="1"/>
              <a:t>запевняє</a:t>
            </a:r>
            <a:r>
              <a:rPr lang="ru-RU" dirty="0"/>
              <a:t> </a:t>
            </a:r>
            <a:r>
              <a:rPr lang="ru-RU" dirty="0" err="1"/>
              <a:t>пані</a:t>
            </a:r>
            <a:r>
              <a:rPr lang="ru-RU" dirty="0"/>
              <a:t> </a:t>
            </a:r>
            <a:r>
              <a:rPr lang="ru-RU" dirty="0" err="1"/>
              <a:t>Надія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1266" name="Picture 2" descr="https://encrypted-tbn2.gstatic.com/images?q=tbn:ANd9GcS4hZ_YyH_xt_-RTulGy77D-e0JE2wNLrYevfbdg8Oq8yGd82M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3200" y="5214950"/>
            <a:ext cx="2590800" cy="176212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40215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Франківські</a:t>
            </a:r>
            <a:r>
              <a:rPr lang="ru-RU" dirty="0"/>
              <a:t> </a:t>
            </a:r>
            <a:r>
              <a:rPr lang="ru-RU" dirty="0" err="1"/>
              <a:t>підприємці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звернувся</a:t>
            </a:r>
            <a:r>
              <a:rPr lang="ru-RU" dirty="0"/>
              <a:t> «ГК», </a:t>
            </a:r>
            <a:r>
              <a:rPr lang="ru-RU" dirty="0" err="1"/>
              <a:t>вважають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ніша</a:t>
            </a:r>
            <a:r>
              <a:rPr lang="ru-RU" dirty="0"/>
              <a:t> </a:t>
            </a:r>
            <a:r>
              <a:rPr lang="ru-RU" dirty="0" err="1"/>
              <a:t>харчового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заповнена</a:t>
            </a:r>
            <a:r>
              <a:rPr lang="ru-RU" dirty="0"/>
              <a:t>, </a:t>
            </a:r>
            <a:r>
              <a:rPr lang="ru-RU" dirty="0" err="1"/>
              <a:t>хоча</a:t>
            </a:r>
            <a:r>
              <a:rPr lang="ru-RU" dirty="0"/>
              <a:t>, </a:t>
            </a:r>
            <a:r>
              <a:rPr lang="ru-RU" dirty="0" err="1"/>
              <a:t>звісно</a:t>
            </a:r>
            <a:r>
              <a:rPr lang="ru-RU" dirty="0"/>
              <a:t>, </a:t>
            </a:r>
            <a:r>
              <a:rPr lang="ru-RU" dirty="0" err="1"/>
              <a:t>появі</a:t>
            </a:r>
            <a:r>
              <a:rPr lang="ru-RU" dirty="0"/>
              <a:t> </a:t>
            </a:r>
            <a:r>
              <a:rPr lang="ru-RU" dirty="0" err="1"/>
              <a:t>конкурентів</a:t>
            </a:r>
            <a:r>
              <a:rPr lang="ru-RU" dirty="0"/>
              <a:t> </a:t>
            </a:r>
            <a:r>
              <a:rPr lang="ru-RU" dirty="0" err="1"/>
              <a:t>не</a:t>
            </a:r>
            <a:r>
              <a:rPr lang="ru-RU" dirty="0"/>
              <a:t> </a:t>
            </a:r>
            <a:r>
              <a:rPr lang="ru-RU" dirty="0" err="1"/>
              <a:t>раділи</a:t>
            </a:r>
            <a:r>
              <a:rPr lang="ru-RU" dirty="0"/>
              <a:t> б. На </a:t>
            </a:r>
            <a:r>
              <a:rPr lang="ru-RU" dirty="0" err="1"/>
              <a:t>просування</a:t>
            </a:r>
            <a:r>
              <a:rPr lang="ru-RU" dirty="0"/>
              <a:t> нового закладу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витратити</a:t>
            </a:r>
            <a:r>
              <a:rPr lang="ru-RU" dirty="0"/>
              <a:t> </a:t>
            </a:r>
            <a:r>
              <a:rPr lang="ru-RU" dirty="0" err="1"/>
              <a:t>зо</a:t>
            </a:r>
            <a:r>
              <a:rPr lang="ru-RU" dirty="0"/>
              <a:t> три роки, </a:t>
            </a:r>
            <a:r>
              <a:rPr lang="ru-RU" dirty="0" err="1"/>
              <a:t>зате</a:t>
            </a:r>
            <a:r>
              <a:rPr lang="ru-RU" dirty="0"/>
              <a:t> </a:t>
            </a:r>
            <a:r>
              <a:rPr lang="ru-RU" dirty="0" err="1"/>
              <a:t>простіше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лотками.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врахувати</a:t>
            </a:r>
            <a:r>
              <a:rPr lang="ru-RU" dirty="0"/>
              <a:t> </a:t>
            </a:r>
            <a:r>
              <a:rPr lang="ru-RU" dirty="0" err="1"/>
              <a:t>цінову</a:t>
            </a:r>
            <a:r>
              <a:rPr lang="ru-RU" dirty="0"/>
              <a:t> </a:t>
            </a:r>
            <a:r>
              <a:rPr lang="ru-RU" dirty="0" err="1"/>
              <a:t>сезонну</a:t>
            </a:r>
            <a:r>
              <a:rPr lang="ru-RU" dirty="0"/>
              <a:t> </a:t>
            </a:r>
            <a:r>
              <a:rPr lang="ru-RU" dirty="0" err="1"/>
              <a:t>політику</a:t>
            </a:r>
            <a:r>
              <a:rPr lang="ru-RU" dirty="0"/>
              <a:t>. </a:t>
            </a:r>
            <a:r>
              <a:rPr lang="ru-RU" dirty="0" err="1"/>
              <a:t>Необхідне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недороге</a:t>
            </a:r>
            <a:r>
              <a:rPr lang="ru-RU" dirty="0"/>
              <a:t>: </a:t>
            </a:r>
            <a:r>
              <a:rPr lang="ru-RU" dirty="0" err="1"/>
              <a:t>найпростіший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для </a:t>
            </a:r>
            <a:r>
              <a:rPr lang="ru-RU" dirty="0" err="1"/>
              <a:t>шаурми</a:t>
            </a:r>
            <a:r>
              <a:rPr lang="ru-RU" dirty="0"/>
              <a:t> </a:t>
            </a:r>
            <a:r>
              <a:rPr lang="ru-RU" dirty="0" err="1"/>
              <a:t>обійдеться</a:t>
            </a:r>
            <a:r>
              <a:rPr lang="ru-RU" dirty="0"/>
              <a:t> в 1 тис. </a:t>
            </a:r>
            <a:r>
              <a:rPr lang="ru-RU" dirty="0" err="1"/>
              <a:t>грн</a:t>
            </a:r>
            <a:r>
              <a:rPr lang="ru-RU" dirty="0"/>
              <a:t>., гриль на 4 курки - 2,5 тис. </a:t>
            </a:r>
            <a:r>
              <a:rPr lang="ru-RU" dirty="0" err="1"/>
              <a:t>грн</a:t>
            </a:r>
            <a:r>
              <a:rPr lang="ru-RU" dirty="0"/>
              <a:t>., </a:t>
            </a:r>
            <a:r>
              <a:rPr lang="ru-RU" dirty="0" err="1"/>
              <a:t>торговий</a:t>
            </a:r>
            <a:r>
              <a:rPr lang="ru-RU" dirty="0"/>
              <a:t> </a:t>
            </a:r>
            <a:r>
              <a:rPr lang="ru-RU" dirty="0" err="1"/>
              <a:t>причіп</a:t>
            </a:r>
            <a:r>
              <a:rPr lang="ru-RU" dirty="0"/>
              <a:t> - </a:t>
            </a:r>
            <a:r>
              <a:rPr lang="ru-RU" dirty="0" err="1"/>
              <a:t>від</a:t>
            </a:r>
            <a:r>
              <a:rPr lang="ru-RU" dirty="0"/>
              <a:t> 16 тис. </a:t>
            </a:r>
            <a:r>
              <a:rPr lang="ru-RU" dirty="0" err="1"/>
              <a:t>грн</a:t>
            </a:r>
            <a:r>
              <a:rPr lang="ru-RU" dirty="0"/>
              <a:t>. У </a:t>
            </a:r>
            <a:r>
              <a:rPr lang="ru-RU" dirty="0" err="1"/>
              <a:t>франківську</a:t>
            </a:r>
            <a:r>
              <a:rPr lang="ru-RU" dirty="0"/>
              <a:t> </a:t>
            </a:r>
            <a:r>
              <a:rPr lang="ru-RU" dirty="0" err="1"/>
              <a:t>готують</a:t>
            </a:r>
            <a:r>
              <a:rPr lang="ru-RU" dirty="0"/>
              <a:t> </a:t>
            </a:r>
            <a:r>
              <a:rPr lang="ru-RU" dirty="0" err="1"/>
              <a:t>фаст-фуд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на недорогому </a:t>
            </a:r>
            <a:r>
              <a:rPr lang="ru-RU" dirty="0" err="1"/>
              <a:t>турецькому</a:t>
            </a:r>
            <a:r>
              <a:rPr lang="ru-RU" dirty="0"/>
              <a:t> </a:t>
            </a:r>
            <a:r>
              <a:rPr lang="ru-RU" dirty="0" err="1"/>
              <a:t>обладнанні</a:t>
            </a:r>
            <a:r>
              <a:rPr lang="ru-RU" dirty="0"/>
              <a:t>.</a:t>
            </a:r>
          </a:p>
          <a:p>
            <a:r>
              <a:rPr lang="ru-RU" dirty="0" err="1"/>
              <a:t>Сьогодні</a:t>
            </a:r>
            <a:r>
              <a:rPr lang="ru-RU" dirty="0"/>
              <a:t> в </a:t>
            </a:r>
            <a:r>
              <a:rPr lang="ru-RU" dirty="0" err="1"/>
              <a:t>обласному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18 </a:t>
            </a:r>
            <a:r>
              <a:rPr lang="ru-RU" dirty="0" err="1"/>
              <a:t>лотків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спокушають</a:t>
            </a:r>
            <a:r>
              <a:rPr lang="ru-RU" dirty="0"/>
              <a:t> </a:t>
            </a:r>
            <a:r>
              <a:rPr lang="ru-RU" dirty="0" err="1"/>
              <a:t>франківців</a:t>
            </a:r>
            <a:r>
              <a:rPr lang="ru-RU" dirty="0"/>
              <a:t> хот-догами, </a:t>
            </a:r>
            <a:r>
              <a:rPr lang="ru-RU" dirty="0" err="1"/>
              <a:t>піцами</a:t>
            </a:r>
            <a:r>
              <a:rPr lang="ru-RU" dirty="0"/>
              <a:t>, </a:t>
            </a:r>
            <a:r>
              <a:rPr lang="ru-RU" dirty="0" err="1"/>
              <a:t>бургерами</a:t>
            </a:r>
            <a:r>
              <a:rPr lang="ru-RU" dirty="0"/>
              <a:t>, курчатами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Санепідемстанція</a:t>
            </a:r>
            <a:r>
              <a:rPr lang="ru-RU" dirty="0"/>
              <a:t>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раз на </a:t>
            </a:r>
            <a:r>
              <a:rPr lang="ru-RU" dirty="0" err="1"/>
              <a:t>півроку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10242" name="Picture 2" descr="https://encrypted-tbn2.gstatic.com/images?q=tbn:ANd9GcRNC8UVFmptDflJ2AZnAHrXaagTkVoH9Zb6YcqIGvn1SrghaS9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-642966"/>
            <a:ext cx="2143125" cy="2133601"/>
          </a:xfrm>
          <a:prstGeom prst="rect">
            <a:avLst/>
          </a:prstGeom>
          <a:noFill/>
        </p:spPr>
      </p:pic>
      <p:pic>
        <p:nvPicPr>
          <p:cNvPr id="10244" name="Picture 4" descr="https://encrypted-tbn0.gstatic.com/images?q=tbn:ANd9GcT3nRTTd__S4PgonMrt1VyqQY6uvKU8K7rDX7gW6NjEoPGUYWgJJQ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24625" y="4857760"/>
            <a:ext cx="2619375" cy="1743076"/>
          </a:xfrm>
          <a:prstGeom prst="rect">
            <a:avLst/>
          </a:prstGeom>
          <a:noFill/>
        </p:spPr>
      </p:pic>
      <p:pic>
        <p:nvPicPr>
          <p:cNvPr id="10246" name="Picture 6" descr="https://encrypted-tbn2.gstatic.com/images?q=tbn:ANd9GcROZ5YC6s9kmbrKgsEyLr4nk4MklqzY_th-qIXZ6GRUVlPlFCpb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5072074"/>
            <a:ext cx="2981325" cy="1533526"/>
          </a:xfrm>
          <a:prstGeom prst="rect">
            <a:avLst/>
          </a:prstGeom>
          <a:noFill/>
        </p:spPr>
      </p:pic>
      <p:pic>
        <p:nvPicPr>
          <p:cNvPr id="10248" name="Picture 8" descr="https://encrypted-tbn0.gstatic.com/images?q=tbn:ANd9GcQ-hQTuV1FfCGuDaCfjVP5zvCOI0zNj98wJG2KEtaUEZrUfs-MfA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57950" y="-142900"/>
            <a:ext cx="2686050" cy="17049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психологічної</a:t>
            </a:r>
            <a:r>
              <a:rPr lang="ru-RU" b="1" dirty="0" smtClean="0"/>
              <a:t> </a:t>
            </a:r>
            <a:r>
              <a:rPr lang="ru-RU" b="1" dirty="0" err="1" smtClean="0"/>
              <a:t>залежності</a:t>
            </a:r>
            <a:r>
              <a:rPr lang="ru-RU" b="1" dirty="0" smtClean="0"/>
              <a:t> </a:t>
            </a:r>
            <a:r>
              <a:rPr lang="ru-RU" b="1" dirty="0" err="1" smtClean="0"/>
              <a:t>й</a:t>
            </a:r>
            <a:r>
              <a:rPr lang="ru-RU" b="1" dirty="0" smtClean="0"/>
              <a:t> до раку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6186502" cy="497207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«</a:t>
            </a:r>
            <a:r>
              <a:rPr lang="ru-RU" dirty="0" err="1"/>
              <a:t>Фаст-фуд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в </a:t>
            </a:r>
            <a:r>
              <a:rPr lang="ru-RU" dirty="0" err="1"/>
              <a:t>Америці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бурхливого</a:t>
            </a:r>
            <a:r>
              <a:rPr lang="ru-RU" dirty="0"/>
              <a:t> </a:t>
            </a:r>
            <a:r>
              <a:rPr lang="ru-RU" dirty="0" err="1"/>
              <a:t>економічного</a:t>
            </a:r>
            <a:r>
              <a:rPr lang="ru-RU" dirty="0"/>
              <a:t> росту: у людей просто </a:t>
            </a:r>
            <a:r>
              <a:rPr lang="ru-RU" dirty="0" err="1"/>
              <a:t>забракло</a:t>
            </a:r>
            <a:r>
              <a:rPr lang="ru-RU" dirty="0"/>
              <a:t> часу на </a:t>
            </a:r>
            <a:r>
              <a:rPr lang="ru-RU" dirty="0" err="1"/>
              <a:t>приготування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вдома</a:t>
            </a:r>
            <a:r>
              <a:rPr lang="ru-RU" dirty="0"/>
              <a:t>. В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 </a:t>
            </a:r>
            <a:r>
              <a:rPr lang="ru-RU" dirty="0" err="1"/>
              <a:t>радше</a:t>
            </a:r>
            <a:r>
              <a:rPr lang="ru-RU" dirty="0"/>
              <a:t> </a:t>
            </a:r>
            <a:r>
              <a:rPr lang="ru-RU" dirty="0" err="1"/>
              <a:t>психологічна</a:t>
            </a:r>
            <a:r>
              <a:rPr lang="ru-RU" dirty="0"/>
              <a:t>», - </a:t>
            </a:r>
            <a:r>
              <a:rPr lang="ru-RU" dirty="0" err="1"/>
              <a:t>міркує</a:t>
            </a:r>
            <a:r>
              <a:rPr lang="ru-RU" dirty="0"/>
              <a:t> психолог </a:t>
            </a:r>
            <a:r>
              <a:rPr lang="ru-RU" dirty="0" err="1"/>
              <a:t>Сергій</a:t>
            </a:r>
            <a:r>
              <a:rPr lang="ru-RU" dirty="0"/>
              <a:t> </a:t>
            </a:r>
            <a:r>
              <a:rPr lang="ru-RU" dirty="0" err="1"/>
              <a:t>Петрошенко</a:t>
            </a:r>
            <a:r>
              <a:rPr lang="ru-RU" dirty="0"/>
              <a:t>. З ним </a:t>
            </a:r>
            <a:r>
              <a:rPr lang="ru-RU" dirty="0" err="1"/>
              <a:t>погоджується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працівник</a:t>
            </a:r>
            <a:r>
              <a:rPr lang="ru-RU" dirty="0"/>
              <a:t> одного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престижних</a:t>
            </a:r>
            <a:r>
              <a:rPr lang="ru-RU" dirty="0"/>
              <a:t> </a:t>
            </a:r>
            <a:r>
              <a:rPr lang="ru-RU" dirty="0" err="1"/>
              <a:t>міських</a:t>
            </a:r>
            <a:r>
              <a:rPr lang="ru-RU" dirty="0"/>
              <a:t> </a:t>
            </a:r>
            <a:r>
              <a:rPr lang="ru-RU" dirty="0" err="1"/>
              <a:t>ресторанів</a:t>
            </a:r>
            <a:r>
              <a:rPr lang="ru-RU" dirty="0"/>
              <a:t> </a:t>
            </a:r>
            <a:r>
              <a:rPr lang="ru-RU" dirty="0" err="1"/>
              <a:t>Володимир</a:t>
            </a:r>
            <a:r>
              <a:rPr lang="ru-RU" dirty="0"/>
              <a:t>: «Ми </a:t>
            </a:r>
            <a:r>
              <a:rPr lang="ru-RU" dirty="0" err="1"/>
              <a:t>є</a:t>
            </a:r>
            <a:r>
              <a:rPr lang="ru-RU" dirty="0"/>
              <a:t> те, </a:t>
            </a:r>
            <a:r>
              <a:rPr lang="ru-RU" dirty="0" err="1"/>
              <a:t>що</a:t>
            </a:r>
            <a:r>
              <a:rPr lang="ru-RU" dirty="0"/>
              <a:t> ми </a:t>
            </a:r>
            <a:r>
              <a:rPr lang="ru-RU" dirty="0" err="1"/>
              <a:t>їмо</a:t>
            </a:r>
            <a:r>
              <a:rPr lang="ru-RU" dirty="0"/>
              <a:t>. Ми </a:t>
            </a:r>
            <a:r>
              <a:rPr lang="ru-RU" dirty="0" err="1"/>
              <a:t>хочемо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задоволення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не </a:t>
            </a:r>
            <a:r>
              <a:rPr lang="ru-RU" dirty="0" err="1"/>
              <a:t>вміємо</a:t>
            </a:r>
            <a:r>
              <a:rPr lang="ru-RU" dirty="0"/>
              <a:t> </a:t>
            </a:r>
            <a:r>
              <a:rPr lang="ru-RU" dirty="0" err="1"/>
              <a:t>поважати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».</a:t>
            </a:r>
          </a:p>
          <a:p>
            <a:endParaRPr lang="ru-RU" dirty="0"/>
          </a:p>
        </p:txBody>
      </p:sp>
      <p:pic>
        <p:nvPicPr>
          <p:cNvPr id="9218" name="Picture 2" descr="https://encrypted-tbn0.gstatic.com/images?q=tbn:ANd9GcTRE8hqyh_kXPhU_cSib29Sh4WOj17V_mZoLh-_TXMWCfCtaaHXb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16" y="1214422"/>
            <a:ext cx="2057400" cy="2228850"/>
          </a:xfrm>
          <a:prstGeom prst="rect">
            <a:avLst/>
          </a:prstGeom>
          <a:noFill/>
        </p:spPr>
      </p:pic>
      <p:pic>
        <p:nvPicPr>
          <p:cNvPr id="9220" name="Picture 4" descr="https://encrypted-tbn1.gstatic.com/images?q=tbn:ANd9GcTuxX_flhmOQQQ7z-Z76Vn4qi-Esv359Vd3A04s2qLfdslLqML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0775" y="5305424"/>
            <a:ext cx="2943225" cy="1552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Медики давно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наполегливо</a:t>
            </a:r>
            <a:r>
              <a:rPr lang="ru-RU" dirty="0"/>
              <a:t> </a:t>
            </a:r>
            <a:r>
              <a:rPr lang="ru-RU" dirty="0" err="1"/>
              <a:t>застерігають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регулярного </a:t>
            </a:r>
            <a:r>
              <a:rPr lang="ru-RU" dirty="0" err="1"/>
              <a:t>споживання</a:t>
            </a:r>
            <a:r>
              <a:rPr lang="ru-RU" dirty="0"/>
              <a:t> </a:t>
            </a:r>
            <a:r>
              <a:rPr lang="ru-RU" dirty="0" err="1"/>
              <a:t>швидкої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 </a:t>
            </a:r>
            <a:r>
              <a:rPr lang="ru-RU" dirty="0" err="1"/>
              <a:t>Посилювачі</a:t>
            </a:r>
            <a:r>
              <a:rPr lang="ru-RU" dirty="0"/>
              <a:t> смаку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замінники</a:t>
            </a:r>
            <a:r>
              <a:rPr lang="ru-RU" dirty="0"/>
              <a:t> в таких </a:t>
            </a:r>
            <a:r>
              <a:rPr lang="ru-RU" dirty="0" err="1"/>
              <a:t>стравах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звикання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бажання</a:t>
            </a:r>
            <a:r>
              <a:rPr lang="ru-RU" dirty="0"/>
              <a:t> </a:t>
            </a:r>
            <a:r>
              <a:rPr lang="ru-RU" dirty="0" err="1"/>
              <a:t>їсти</a:t>
            </a:r>
            <a:r>
              <a:rPr lang="ru-RU" dirty="0"/>
              <a:t> </a:t>
            </a:r>
            <a:r>
              <a:rPr lang="ru-RU" dirty="0" err="1"/>
              <a:t>щораз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ожиріння</a:t>
            </a:r>
            <a:r>
              <a:rPr lang="ru-RU" dirty="0"/>
              <a:t>. «</a:t>
            </a:r>
            <a:r>
              <a:rPr lang="ru-RU" dirty="0" err="1"/>
              <a:t>Жири</a:t>
            </a:r>
            <a:r>
              <a:rPr lang="ru-RU" dirty="0"/>
              <a:t> та </a:t>
            </a:r>
            <a:r>
              <a:rPr lang="ru-RU" dirty="0" err="1"/>
              <a:t>вуглеводи</a:t>
            </a:r>
            <a:r>
              <a:rPr lang="ru-RU" dirty="0"/>
              <a:t>, </a:t>
            </a:r>
            <a:r>
              <a:rPr lang="ru-RU" dirty="0" err="1"/>
              <a:t>якими</a:t>
            </a:r>
            <a:r>
              <a:rPr lang="ru-RU" dirty="0"/>
              <a:t> </a:t>
            </a:r>
            <a:r>
              <a:rPr lang="ru-RU" dirty="0" err="1"/>
              <a:t>багата</a:t>
            </a:r>
            <a:r>
              <a:rPr lang="ru-RU" dirty="0"/>
              <a:t> </a:t>
            </a:r>
            <a:r>
              <a:rPr lang="ru-RU" dirty="0" err="1"/>
              <a:t>швидка</a:t>
            </a:r>
            <a:r>
              <a:rPr lang="ru-RU" dirty="0"/>
              <a:t> </a:t>
            </a:r>
            <a:r>
              <a:rPr lang="ru-RU" dirty="0" err="1"/>
              <a:t>їжа</a:t>
            </a:r>
            <a:r>
              <a:rPr lang="ru-RU" dirty="0"/>
              <a:t>, </a:t>
            </a:r>
            <a:r>
              <a:rPr lang="ru-RU" dirty="0" err="1"/>
              <a:t>накопичуються</a:t>
            </a:r>
            <a:r>
              <a:rPr lang="ru-RU" dirty="0"/>
              <a:t> у так </a:t>
            </a:r>
            <a:r>
              <a:rPr lang="ru-RU" dirty="0" err="1"/>
              <a:t>званих</a:t>
            </a:r>
            <a:r>
              <a:rPr lang="ru-RU" dirty="0"/>
              <a:t> «</a:t>
            </a:r>
            <a:r>
              <a:rPr lang="ru-RU" dirty="0" err="1"/>
              <a:t>жирових</a:t>
            </a:r>
            <a:r>
              <a:rPr lang="ru-RU" dirty="0"/>
              <a:t> депо». «В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апатія</a:t>
            </a:r>
            <a:r>
              <a:rPr lang="ru-RU" dirty="0"/>
              <a:t>, </a:t>
            </a:r>
            <a:r>
              <a:rPr lang="ru-RU" dirty="0" err="1"/>
              <a:t>в'ялість</a:t>
            </a:r>
            <a:r>
              <a:rPr lang="ru-RU" dirty="0"/>
              <a:t>, </a:t>
            </a:r>
            <a:r>
              <a:rPr lang="ru-RU" dirty="0" err="1"/>
              <a:t>депресія</a:t>
            </a:r>
            <a:r>
              <a:rPr lang="ru-RU" dirty="0"/>
              <a:t>, яку вона </a:t>
            </a:r>
            <a:r>
              <a:rPr lang="ru-RU" dirty="0" err="1"/>
              <a:t>нерідко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розважити</a:t>
            </a:r>
            <a:r>
              <a:rPr lang="ru-RU" dirty="0"/>
              <a:t>... </a:t>
            </a:r>
            <a:r>
              <a:rPr lang="ru-RU" dirty="0" err="1"/>
              <a:t>додатковими</a:t>
            </a:r>
            <a:r>
              <a:rPr lang="ru-RU" dirty="0"/>
              <a:t> </a:t>
            </a:r>
            <a:r>
              <a:rPr lang="ru-RU" dirty="0" err="1"/>
              <a:t>порціями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», - </a:t>
            </a:r>
            <a:r>
              <a:rPr lang="ru-RU" dirty="0" err="1"/>
              <a:t>розповідає</a:t>
            </a:r>
            <a:r>
              <a:rPr lang="ru-RU" dirty="0"/>
              <a:t> </a:t>
            </a:r>
            <a:r>
              <a:rPr lang="ru-RU" dirty="0" err="1"/>
              <a:t>лікар</a:t>
            </a:r>
            <a:r>
              <a:rPr lang="ru-RU" dirty="0"/>
              <a:t> Оксана Петраш. Особливо </a:t>
            </a:r>
            <a:r>
              <a:rPr lang="ru-RU" dirty="0" err="1"/>
              <a:t>небезпечно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так званий «</a:t>
            </a:r>
            <a:r>
              <a:rPr lang="ru-RU" dirty="0" err="1"/>
              <a:t>джанк-фуд</a:t>
            </a:r>
            <a:r>
              <a:rPr lang="ru-RU" dirty="0"/>
              <a:t>» (</a:t>
            </a:r>
            <a:r>
              <a:rPr lang="en-US" dirty="0"/>
              <a:t>junk-food - </a:t>
            </a:r>
            <a:r>
              <a:rPr lang="ru-RU" dirty="0" err="1"/>
              <a:t>з</a:t>
            </a:r>
            <a:r>
              <a:rPr lang="ru-RU" dirty="0"/>
              <a:t> англ. «</a:t>
            </a:r>
            <a:r>
              <a:rPr lang="ru-RU" dirty="0" err="1"/>
              <a:t>їжа-сміття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всім</a:t>
            </a:r>
            <a:r>
              <a:rPr lang="ru-RU" dirty="0"/>
              <a:t> хот-доги, </a:t>
            </a:r>
            <a:r>
              <a:rPr lang="ru-RU" dirty="0" err="1"/>
              <a:t>гамбургери</a:t>
            </a:r>
            <a:r>
              <a:rPr lang="ru-RU" dirty="0"/>
              <a:t>, </a:t>
            </a:r>
            <a:r>
              <a:rPr lang="ru-RU" dirty="0" err="1"/>
              <a:t>фрі</a:t>
            </a:r>
            <a:r>
              <a:rPr lang="ru-RU" dirty="0"/>
              <a:t>, </a:t>
            </a:r>
            <a:r>
              <a:rPr lang="ru-RU" dirty="0" err="1"/>
              <a:t>чіпси</a:t>
            </a:r>
            <a:r>
              <a:rPr lang="ru-RU" dirty="0"/>
              <a:t>. І </a:t>
            </a:r>
            <a:r>
              <a:rPr lang="ru-RU" dirty="0" err="1"/>
              <a:t>ожиріння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найменше</a:t>
            </a:r>
            <a:r>
              <a:rPr lang="ru-RU" dirty="0"/>
              <a:t> зло, яке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спіткати</a:t>
            </a:r>
            <a:r>
              <a:rPr lang="ru-RU" dirty="0"/>
              <a:t> охочих до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їжі</a:t>
            </a:r>
            <a:r>
              <a:rPr lang="ru-RU" dirty="0"/>
              <a:t>.</a:t>
            </a:r>
          </a:p>
        </p:txBody>
      </p:sp>
      <p:pic>
        <p:nvPicPr>
          <p:cNvPr id="8194" name="Picture 2" descr="https://encrypted-tbn2.gstatic.com/images?q=tbn:ANd9GcTmlF8yXXCNY7j4e7-SgUrBVPQUVByY36lkTga2TD-TLTUHWzd-U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-142900"/>
            <a:ext cx="2286000" cy="1781176"/>
          </a:xfrm>
          <a:prstGeom prst="rect">
            <a:avLst/>
          </a:prstGeom>
          <a:noFill/>
        </p:spPr>
      </p:pic>
      <p:pic>
        <p:nvPicPr>
          <p:cNvPr id="8196" name="Picture 4" descr="https://encrypted-tbn0.gstatic.com/images?q=tbn:ANd9GcT4f0ech_5FgNDeOYKJOBc0rV2yx52JTNt21eQvOwAMN73xdL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22860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За </a:t>
            </a:r>
            <a:r>
              <a:rPr lang="ru-RU" dirty="0" err="1"/>
              <a:t>висновками</a:t>
            </a:r>
            <a:r>
              <a:rPr lang="ru-RU" dirty="0"/>
              <a:t> </a:t>
            </a:r>
            <a:r>
              <a:rPr lang="ru-RU" dirty="0" err="1"/>
              <a:t>вчених</a:t>
            </a:r>
            <a:r>
              <a:rPr lang="ru-RU" dirty="0"/>
              <a:t>, </a:t>
            </a:r>
            <a:r>
              <a:rPr lang="ru-RU" dirty="0" err="1"/>
              <a:t>фанати</a:t>
            </a:r>
            <a:r>
              <a:rPr lang="ru-RU" dirty="0"/>
              <a:t> </a:t>
            </a:r>
            <a:r>
              <a:rPr lang="ru-RU" dirty="0" err="1"/>
              <a:t>чіпсів</a:t>
            </a:r>
            <a:r>
              <a:rPr lang="ru-RU" dirty="0"/>
              <a:t>, </a:t>
            </a:r>
            <a:r>
              <a:rPr lang="ru-RU" dirty="0" err="1"/>
              <a:t>бургерів</a:t>
            </a:r>
            <a:r>
              <a:rPr lang="ru-RU" dirty="0"/>
              <a:t>, </a:t>
            </a:r>
            <a:r>
              <a:rPr lang="ru-RU" dirty="0" err="1"/>
              <a:t>картоплі-фрі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хот-догів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приречені</a:t>
            </a:r>
            <a:r>
              <a:rPr lang="ru-RU" dirty="0"/>
              <a:t> на </a:t>
            </a:r>
            <a:r>
              <a:rPr lang="ru-RU" dirty="0" err="1"/>
              <a:t>онкологічні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.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спричиняють</a:t>
            </a:r>
            <a:r>
              <a:rPr lang="ru-RU" dirty="0"/>
              <a:t> </a:t>
            </a:r>
            <a:r>
              <a:rPr lang="ru-RU" dirty="0" err="1"/>
              <a:t>канцерогени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таких </a:t>
            </a:r>
            <a:r>
              <a:rPr lang="ru-RU" dirty="0" err="1"/>
              <a:t>стравах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у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канцероген </a:t>
            </a:r>
            <a:r>
              <a:rPr lang="ru-RU" dirty="0" err="1"/>
              <a:t>акриламід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в </a:t>
            </a:r>
            <a:r>
              <a:rPr lang="ru-RU" dirty="0" err="1"/>
              <a:t>чіпсах</a:t>
            </a:r>
            <a:r>
              <a:rPr lang="ru-RU" dirty="0"/>
              <a:t> у 500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за норму, </a:t>
            </a:r>
            <a:r>
              <a:rPr lang="ru-RU" dirty="0" err="1"/>
              <a:t>вражає</a:t>
            </a:r>
            <a:r>
              <a:rPr lang="ru-RU" dirty="0"/>
              <a:t> </a:t>
            </a:r>
            <a:r>
              <a:rPr lang="ru-RU" dirty="0" err="1"/>
              <a:t>нервову</a:t>
            </a:r>
            <a:r>
              <a:rPr lang="ru-RU" dirty="0"/>
              <a:t> систему, </a:t>
            </a:r>
            <a:r>
              <a:rPr lang="ru-RU" dirty="0" err="1"/>
              <a:t>спричиняє</a:t>
            </a:r>
            <a:r>
              <a:rPr lang="ru-RU" dirty="0"/>
              <a:t> </a:t>
            </a:r>
            <a:r>
              <a:rPr lang="ru-RU" dirty="0" err="1"/>
              <a:t>мутації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злоякісні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в </a:t>
            </a:r>
            <a:r>
              <a:rPr lang="ru-RU" dirty="0" err="1"/>
              <a:t>черевній</a:t>
            </a:r>
            <a:r>
              <a:rPr lang="ru-RU" dirty="0"/>
              <a:t> </a:t>
            </a:r>
            <a:r>
              <a:rPr lang="ru-RU" dirty="0" err="1"/>
              <a:t>порожнині</a:t>
            </a:r>
            <a:r>
              <a:rPr lang="ru-RU" dirty="0"/>
              <a:t>. В </a:t>
            </a:r>
            <a:r>
              <a:rPr lang="ru-RU" dirty="0" err="1"/>
              <a:t>картоплі-фрі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бургерах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акриламіду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100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.</a:t>
            </a:r>
          </a:p>
          <a:p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фаст-фуду</a:t>
            </a:r>
            <a:r>
              <a:rPr lang="ru-RU" dirty="0"/>
              <a:t> - </a:t>
            </a:r>
            <a:r>
              <a:rPr lang="ru-RU" dirty="0" err="1"/>
              <a:t>порушення</a:t>
            </a:r>
            <a:r>
              <a:rPr lang="ru-RU" dirty="0"/>
              <a:t> моторики </a:t>
            </a:r>
            <a:r>
              <a:rPr lang="ru-RU" dirty="0" err="1"/>
              <a:t>кишківника</a:t>
            </a:r>
            <a:r>
              <a:rPr lang="ru-RU" dirty="0"/>
              <a:t>, гастрит, холецистит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коліт</a:t>
            </a:r>
            <a:r>
              <a:rPr lang="ru-RU" dirty="0"/>
              <a:t>.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кебабів</a:t>
            </a:r>
            <a:r>
              <a:rPr lang="ru-RU" dirty="0"/>
              <a:t> (</a:t>
            </a:r>
            <a:r>
              <a:rPr lang="ru-RU" dirty="0" err="1"/>
              <a:t>шаурми</a:t>
            </a:r>
            <a:r>
              <a:rPr lang="ru-RU" dirty="0"/>
              <a:t>) бодай </a:t>
            </a:r>
            <a:r>
              <a:rPr lang="ru-RU" dirty="0" err="1"/>
              <a:t>двічі</a:t>
            </a:r>
            <a:r>
              <a:rPr lang="ru-RU" dirty="0"/>
              <a:t> на </a:t>
            </a:r>
            <a:r>
              <a:rPr lang="ru-RU" dirty="0" err="1"/>
              <a:t>тиждень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 </a:t>
            </a:r>
            <a:r>
              <a:rPr lang="ru-RU" dirty="0" err="1"/>
              <a:t>серцевих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7170" name="Picture 2" descr="https://encrypted-tbn1.gstatic.com/images?q=tbn:ANd9GcQOoINWD-C3D-29pdfN74DF4K9yz4TGdy4NAVwcMxkUCYcZKwPR6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050" y="0"/>
            <a:ext cx="3028950" cy="1514475"/>
          </a:xfrm>
          <a:prstGeom prst="rect">
            <a:avLst/>
          </a:prstGeom>
          <a:noFill/>
        </p:spPr>
      </p:pic>
      <p:pic>
        <p:nvPicPr>
          <p:cNvPr id="7172" name="Picture 4" descr="https://encrypted-tbn0.gstatic.com/images?q=tbn:ANd9GcQR8y0f5B5vxLQ1jopA6uC328Z43kyboe_-cjWE5iciMOvLgOS5f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0"/>
            <a:ext cx="2943225" cy="1552576"/>
          </a:xfrm>
          <a:prstGeom prst="rect">
            <a:avLst/>
          </a:prstGeom>
          <a:noFill/>
        </p:spPr>
      </p:pic>
      <p:pic>
        <p:nvPicPr>
          <p:cNvPr id="7174" name="Picture 6" descr="https://encrypted-tbn0.gstatic.com/images?q=tbn:ANd9GcRclOkOIdhzunDHTFpVLNZdqBUGiTtNcsaVxSj5QH0u-LpwZ2bv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0"/>
            <a:ext cx="3071770" cy="15358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theme/_rels/them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1277</Words>
  <Application>Microsoft Office PowerPoint</Application>
  <PresentationFormat>Экран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10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Тема Office</vt:lpstr>
      <vt:lpstr>Поток</vt:lpstr>
      <vt:lpstr>Модульная</vt:lpstr>
      <vt:lpstr>Метро</vt:lpstr>
      <vt:lpstr>Яркая</vt:lpstr>
      <vt:lpstr>Официальная</vt:lpstr>
      <vt:lpstr>Городская</vt:lpstr>
      <vt:lpstr>Бумажная</vt:lpstr>
      <vt:lpstr>1_Официальная</vt:lpstr>
      <vt:lpstr>Эркер</vt:lpstr>
      <vt:lpstr>Швидка їжа</vt:lpstr>
      <vt:lpstr>Фаст-фуд: швидка їжа – повільна смерть </vt:lpstr>
      <vt:lpstr>Трохи історії </vt:lpstr>
      <vt:lpstr>Слайд 4</vt:lpstr>
      <vt:lpstr>Фаст-фуд по-українськи </vt:lpstr>
      <vt:lpstr>Слайд 6</vt:lpstr>
      <vt:lpstr>Від психологічної залежності й до раку </vt:lpstr>
      <vt:lpstr>Слайд 8</vt:lpstr>
      <vt:lpstr>Слайд 9</vt:lpstr>
      <vt:lpstr>Слайд 10</vt:lpstr>
      <vt:lpstr>Слайд 11</vt:lpstr>
      <vt:lpstr>Слайд 12</vt:lpstr>
      <vt:lpstr>Без ілюзій 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филоны</dc:creator>
  <cp:lastModifiedBy>филоны</cp:lastModifiedBy>
  <cp:revision>5</cp:revision>
  <dcterms:created xsi:type="dcterms:W3CDTF">2014-04-09T08:18:40Z</dcterms:created>
  <dcterms:modified xsi:type="dcterms:W3CDTF">2014-04-09T09:02:22Z</dcterms:modified>
</cp:coreProperties>
</file>