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2" r:id="rId5"/>
    <p:sldId id="264" r:id="rId6"/>
    <p:sldId id="265" r:id="rId7"/>
    <p:sldId id="266" r:id="rId8"/>
    <p:sldId id="267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87" d="100"/>
          <a:sy n="87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Generation gap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There is always a misunderstanding between the children and the older generation in the family.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5727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start the </a:t>
            </a:r>
            <a:r>
              <a:rPr lang="en-US" sz="1800" dirty="0" smtClean="0"/>
              <a:t>presentation </a:t>
            </a:r>
            <a:endParaRPr lang="ru-RU" sz="18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l"/>
            <a:r>
              <a:rPr lang="en-US" b="1" dirty="0" smtClean="0"/>
              <a:t>In this presentation I want think about this very interesting topic. </a:t>
            </a:r>
            <a:r>
              <a:rPr lang="en-US" b="1" dirty="0"/>
              <a:t>Because </a:t>
            </a:r>
            <a:r>
              <a:rPr lang="en-US" b="1" dirty="0" smtClean="0"/>
              <a:t>this </a:t>
            </a:r>
            <a:r>
              <a:rPr lang="en-US" b="1" dirty="0"/>
              <a:t>problem has between each generation. A</a:t>
            </a:r>
            <a:r>
              <a:rPr lang="en-US" b="1" dirty="0" smtClean="0"/>
              <a:t>lways </a:t>
            </a:r>
            <a:r>
              <a:rPr lang="en-US" b="1" dirty="0"/>
              <a:t>had problems of parents and children. In this presentation, I want to show these problems. Maybe then parents and children will know about them and be able to solve all problems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3456384" cy="403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628800"/>
            <a:ext cx="55403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345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9937" y="1141056"/>
            <a:ext cx="2819400" cy="599440"/>
          </a:xfrm>
        </p:spPr>
        <p:txBody>
          <a:bodyPr/>
          <a:lstStyle/>
          <a:p>
            <a:r>
              <a:rPr lang="en-US" sz="1800" dirty="0" smtClean="0"/>
              <a:t>First problem - Music</a:t>
            </a:r>
            <a:endParaRPr lang="ru-RU" sz="18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32392" y="1871666"/>
            <a:ext cx="3140049" cy="3600400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Sometimes parents </a:t>
            </a:r>
            <a:r>
              <a:rPr lang="en-US" b="1" dirty="0" smtClean="0"/>
              <a:t>don’t understand </a:t>
            </a:r>
            <a:r>
              <a:rPr lang="en-US" b="1" dirty="0"/>
              <a:t>the musical tastes of </a:t>
            </a:r>
            <a:r>
              <a:rPr lang="en-US" b="1" dirty="0" smtClean="0"/>
              <a:t>children. Because children maybe love listening rock, rap, pop, jazz, classical music. And </a:t>
            </a:r>
            <a:r>
              <a:rPr lang="en-US" b="1" dirty="0"/>
              <a:t>your parents like to listen to the music of his </a:t>
            </a:r>
            <a:r>
              <a:rPr lang="en-US" b="1" dirty="0" smtClean="0"/>
              <a:t>generation. </a:t>
            </a:r>
            <a:r>
              <a:rPr lang="en-US" sz="1600" b="1" u="sng" dirty="0" smtClean="0"/>
              <a:t>Out </a:t>
            </a:r>
            <a:r>
              <a:rPr lang="en-US" sz="1600" b="1" u="sng" dirty="0"/>
              <a:t>of this situation</a:t>
            </a:r>
            <a:r>
              <a:rPr lang="en-US" b="1" dirty="0"/>
              <a:t>: </a:t>
            </a:r>
            <a:r>
              <a:rPr lang="en-US" b="1" dirty="0" smtClean="0"/>
              <a:t>you can explain </a:t>
            </a:r>
            <a:r>
              <a:rPr lang="en-US" b="1" dirty="0"/>
              <a:t>to parents </a:t>
            </a:r>
            <a:r>
              <a:rPr lang="en-US" b="1" dirty="0" smtClean="0"/>
              <a:t>their musical tastes.  Let </a:t>
            </a:r>
            <a:r>
              <a:rPr lang="en-US" b="1" dirty="0"/>
              <a:t>your parents listen to your music. And you hear them. For one day or two days have changed musical </a:t>
            </a:r>
            <a:r>
              <a:rPr lang="en-US" b="1" dirty="0" smtClean="0"/>
              <a:t>tastes.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775" y="971263"/>
            <a:ext cx="507666" cy="87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50639"/>
            <a:ext cx="3920345" cy="308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130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202286"/>
            <a:ext cx="2819400" cy="599440"/>
          </a:xfrm>
        </p:spPr>
        <p:txBody>
          <a:bodyPr/>
          <a:lstStyle/>
          <a:p>
            <a:r>
              <a:rPr lang="en-US" dirty="0" smtClean="0"/>
              <a:t>Second problem-Books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040" y="1844824"/>
            <a:ext cx="2840360" cy="3600400"/>
          </a:xfrm>
        </p:spPr>
        <p:txBody>
          <a:bodyPr>
            <a:noAutofit/>
          </a:bodyPr>
          <a:lstStyle/>
          <a:p>
            <a:pPr algn="l"/>
            <a:r>
              <a:rPr lang="en-US" sz="1350" dirty="0" smtClean="0"/>
              <a:t>Sometimes parents don’t understand our books. </a:t>
            </a:r>
            <a:r>
              <a:rPr lang="en-US" sz="1350" dirty="0"/>
              <a:t>Because </a:t>
            </a:r>
            <a:r>
              <a:rPr lang="en-US" sz="1350" dirty="0" smtClean="0"/>
              <a:t>children of the </a:t>
            </a:r>
            <a:r>
              <a:rPr lang="en-US" sz="1350" dirty="0"/>
              <a:t>twentieth </a:t>
            </a:r>
            <a:r>
              <a:rPr lang="en-US" sz="1350" dirty="0" smtClean="0"/>
              <a:t>century love read </a:t>
            </a:r>
            <a:r>
              <a:rPr lang="en-US" sz="1350" dirty="0"/>
              <a:t>books </a:t>
            </a:r>
            <a:r>
              <a:rPr lang="en-US" sz="1350" dirty="0" smtClean="0"/>
              <a:t>like "twilight“. I love read books and I have one funny situation with my parents. I read a book in one day, and my mum said me</a:t>
            </a:r>
            <a:r>
              <a:rPr lang="ru-RU" sz="1350" dirty="0" smtClean="0"/>
              <a:t>: «</a:t>
            </a:r>
            <a:r>
              <a:rPr lang="en-US" sz="1350" dirty="0"/>
              <a:t>You already tired of constantly </a:t>
            </a:r>
            <a:r>
              <a:rPr lang="en-US" sz="1350" dirty="0" smtClean="0"/>
              <a:t>reading</a:t>
            </a:r>
            <a:r>
              <a:rPr lang="ru-RU" sz="1350" dirty="0" smtClean="0"/>
              <a:t>»</a:t>
            </a:r>
            <a:r>
              <a:rPr lang="en-US" sz="1350" dirty="0" smtClean="0"/>
              <a:t>. I never laugh so loudly as then.</a:t>
            </a:r>
            <a:r>
              <a:rPr lang="en-US" sz="1350" u="sng" dirty="0"/>
              <a:t> </a:t>
            </a:r>
            <a:r>
              <a:rPr lang="en-US" sz="1350" b="1" u="sng" dirty="0"/>
              <a:t>Out of this </a:t>
            </a:r>
            <a:r>
              <a:rPr lang="en-US" sz="1350" b="1" u="sng" dirty="0" smtClean="0"/>
              <a:t>situation</a:t>
            </a:r>
            <a:r>
              <a:rPr lang="ru-RU" sz="1350" b="1" u="sng" dirty="0" smtClean="0"/>
              <a:t>:</a:t>
            </a:r>
            <a:r>
              <a:rPr lang="en-US" sz="1350" b="1" dirty="0" smtClean="0"/>
              <a:t>  </a:t>
            </a:r>
            <a:r>
              <a:rPr lang="en-US" sz="1350" dirty="0" smtClean="0"/>
              <a:t>you can read classic </a:t>
            </a:r>
            <a:r>
              <a:rPr lang="en-US" sz="1350" dirty="0"/>
              <a:t>books like "Crime and </a:t>
            </a:r>
            <a:r>
              <a:rPr lang="en-US" sz="1350" dirty="0" smtClean="0"/>
              <a:t>Punishment". Our your parents can read your favorite books.</a:t>
            </a:r>
            <a:endParaRPr lang="ru-RU" sz="13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7714">
            <a:off x="1381697" y="1683642"/>
            <a:ext cx="1143946" cy="149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6624">
            <a:off x="2466747" y="1539984"/>
            <a:ext cx="1176108" cy="166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4909">
            <a:off x="3600593" y="1670239"/>
            <a:ext cx="952501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7005">
            <a:off x="1176742" y="3245762"/>
            <a:ext cx="121778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614" y="3224054"/>
            <a:ext cx="1096516" cy="16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049">
            <a:off x="3575024" y="3019260"/>
            <a:ext cx="1060430" cy="157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1928">
            <a:off x="3428797" y="4145539"/>
            <a:ext cx="1037486" cy="155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237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248679"/>
            <a:ext cx="2819400" cy="599440"/>
          </a:xfrm>
        </p:spPr>
        <p:txBody>
          <a:bodyPr/>
          <a:lstStyle/>
          <a:p>
            <a:r>
              <a:rPr lang="en-US" dirty="0" smtClean="0"/>
              <a:t>Third </a:t>
            </a:r>
            <a:r>
              <a:rPr lang="en-US" dirty="0"/>
              <a:t>Problem- TV series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032" y="1916832"/>
            <a:ext cx="3240360" cy="3528392"/>
          </a:xfrm>
        </p:spPr>
        <p:txBody>
          <a:bodyPr/>
          <a:lstStyle/>
          <a:p>
            <a:pPr algn="l"/>
            <a:r>
              <a:rPr lang="en-US" b="1" dirty="0" smtClean="0"/>
              <a:t>My opinion half of all parents hate </a:t>
            </a:r>
            <a:r>
              <a:rPr lang="en-US" b="1" dirty="0"/>
              <a:t>TV series. My parents hate serials. And I can not explain to parents that the series is not so </a:t>
            </a:r>
            <a:r>
              <a:rPr lang="en-US" b="1" dirty="0" smtClean="0"/>
              <a:t>bad. </a:t>
            </a:r>
            <a:r>
              <a:rPr lang="en-US" b="1" dirty="0"/>
              <a:t>.</a:t>
            </a:r>
            <a:r>
              <a:rPr lang="en-US" b="1" u="sng" dirty="0"/>
              <a:t> Out of this situation</a:t>
            </a:r>
            <a:r>
              <a:rPr lang="ru-RU" b="1" u="sng" dirty="0"/>
              <a:t>:</a:t>
            </a:r>
            <a:r>
              <a:rPr lang="en-US" b="1" dirty="0"/>
              <a:t> </a:t>
            </a:r>
            <a:r>
              <a:rPr lang="en-US" b="1" dirty="0" smtClean="0"/>
              <a:t>I don’t know about this.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48399"/>
            <a:ext cx="1829968" cy="138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616" y="1315675"/>
            <a:ext cx="1482998" cy="161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38" y="2935108"/>
            <a:ext cx="2216478" cy="124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616" y="2935107"/>
            <a:ext cx="1378049" cy="202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64" y="4180030"/>
            <a:ext cx="2445352" cy="90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539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124744"/>
            <a:ext cx="2819400" cy="599440"/>
          </a:xfrm>
        </p:spPr>
        <p:txBody>
          <a:bodyPr/>
          <a:lstStyle/>
          <a:p>
            <a:r>
              <a:rPr lang="en-US" dirty="0" smtClean="0"/>
              <a:t>Fourth problem-clothes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1772816"/>
            <a:ext cx="3456384" cy="3816424"/>
          </a:xfrm>
        </p:spPr>
        <p:txBody>
          <a:bodyPr/>
          <a:lstStyle/>
          <a:p>
            <a:pPr algn="l"/>
            <a:r>
              <a:rPr lang="en-US" dirty="0" smtClean="0"/>
              <a:t>Sometimes parents </a:t>
            </a:r>
            <a:r>
              <a:rPr lang="en-US" dirty="0"/>
              <a:t>don’t understand twentieth-century clothing. Sometimes I </a:t>
            </a:r>
            <a:r>
              <a:rPr lang="en-US" dirty="0" smtClean="0"/>
              <a:t>don’t understand it too</a:t>
            </a:r>
            <a:r>
              <a:rPr lang="en-US" dirty="0"/>
              <a:t>. Because sometimes clothes of famous designers are very tasteless. And it </a:t>
            </a:r>
            <a:r>
              <a:rPr lang="en-US" dirty="0" smtClean="0"/>
              <a:t>isn’t pretty. </a:t>
            </a:r>
            <a:r>
              <a:rPr lang="en-US" b="1" u="sng" dirty="0"/>
              <a:t>Out of this situation</a:t>
            </a:r>
            <a:r>
              <a:rPr lang="ru-RU" b="1" u="sng" dirty="0"/>
              <a:t>:</a:t>
            </a:r>
            <a:r>
              <a:rPr lang="en-US" b="1" dirty="0"/>
              <a:t> </a:t>
            </a:r>
            <a:r>
              <a:rPr lang="en-US" dirty="0" smtClean="0"/>
              <a:t>don’t wear </a:t>
            </a:r>
            <a:r>
              <a:rPr lang="en-US" dirty="0"/>
              <a:t>clothes like </a:t>
            </a:r>
            <a:r>
              <a:rPr lang="en-US" dirty="0" smtClean="0"/>
              <a:t>this.</a:t>
            </a:r>
            <a:endParaRPr lang="en-US" dirty="0"/>
          </a:p>
          <a:p>
            <a:pPr algn="l"/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051" y="1124744"/>
            <a:ext cx="315035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3312368" cy="230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98506"/>
            <a:ext cx="1352169" cy="202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761" y="3821760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463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196752"/>
            <a:ext cx="2819400" cy="599440"/>
          </a:xfrm>
        </p:spPr>
        <p:txBody>
          <a:bodyPr/>
          <a:lstStyle/>
          <a:p>
            <a:r>
              <a:rPr lang="en-US" dirty="0"/>
              <a:t>Last problem- values ​​of life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1844824"/>
            <a:ext cx="3384376" cy="3600400"/>
          </a:xfrm>
        </p:spPr>
        <p:txBody>
          <a:bodyPr/>
          <a:lstStyle/>
          <a:p>
            <a:pPr algn="l"/>
            <a:r>
              <a:rPr lang="en-US" dirty="0"/>
              <a:t>I believe that this is the biggest and most important problem. </a:t>
            </a:r>
            <a:r>
              <a:rPr lang="en-US" dirty="0" smtClean="0"/>
              <a:t>Earlier </a:t>
            </a:r>
            <a:r>
              <a:rPr lang="en-US" dirty="0"/>
              <a:t>was an important family and </a:t>
            </a:r>
            <a:r>
              <a:rPr lang="en-US" dirty="0" smtClean="0"/>
              <a:t>work</a:t>
            </a:r>
            <a:r>
              <a:rPr lang="en-US" dirty="0"/>
              <a:t>. Now teenagers have same values. But teens believe that life should be easy and it's not very </a:t>
            </a:r>
            <a:r>
              <a:rPr lang="en-US" dirty="0" smtClean="0"/>
              <a:t>good. </a:t>
            </a:r>
            <a:r>
              <a:rPr lang="en-US" b="1" u="sng" dirty="0"/>
              <a:t>Out of this situation</a:t>
            </a:r>
            <a:r>
              <a:rPr lang="ru-RU" b="1" u="sng" dirty="0"/>
              <a:t>:</a:t>
            </a:r>
            <a:r>
              <a:rPr lang="en-US" b="1" dirty="0"/>
              <a:t> often talk </a:t>
            </a:r>
            <a:r>
              <a:rPr lang="en-US" b="1" dirty="0" smtClean="0"/>
              <a:t>with their parents </a:t>
            </a:r>
            <a:r>
              <a:rPr lang="en-US" b="1" dirty="0"/>
              <a:t>and </a:t>
            </a:r>
            <a:r>
              <a:rPr lang="en-US" b="1" dirty="0" smtClean="0"/>
              <a:t>grandparents.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338437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988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99791" y="2041376"/>
            <a:ext cx="1714923" cy="189168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endParaRPr lang="ru-RU" sz="1600" b="1" u="sng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59" y="0"/>
            <a:ext cx="93245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260648"/>
            <a:ext cx="49502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In the end I want to say a few words. Love your parents and never forget about them. Even when you do not understand each other, </a:t>
            </a:r>
            <a:r>
              <a:rPr lang="en-US" sz="2800" b="1" dirty="0" smtClean="0"/>
              <a:t>know THEY LOVE YOU.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53545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</a:t>
            </a:r>
            <a:r>
              <a:rPr lang="en-US" dirty="0"/>
              <a:t>for </a:t>
            </a:r>
            <a:r>
              <a:rPr lang="en-US" dirty="0" smtClean="0"/>
              <a:t>your attention!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Made</a:t>
            </a:r>
            <a:r>
              <a:rPr lang="en-US" sz="2400" dirty="0"/>
              <a:t> </a:t>
            </a:r>
            <a:r>
              <a:rPr lang="en-US" sz="2400" dirty="0" smtClean="0"/>
              <a:t>by Bonk </a:t>
            </a:r>
            <a:r>
              <a:rPr lang="en-US" sz="2400" dirty="0" err="1" smtClean="0"/>
              <a:t>Veronika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64904"/>
            <a:ext cx="88916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533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167</TotalTime>
  <Words>440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Кутюр</vt:lpstr>
      <vt:lpstr>Generation gap</vt:lpstr>
      <vt:lpstr>start the presentation </vt:lpstr>
      <vt:lpstr>First problem - Music</vt:lpstr>
      <vt:lpstr>Second problem-Books</vt:lpstr>
      <vt:lpstr>Third Problem- TV series</vt:lpstr>
      <vt:lpstr>Fourth problem-clothes</vt:lpstr>
      <vt:lpstr>Last problem- values ​​of life</vt:lpstr>
      <vt:lpstr>Презентация PowerPoint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17</cp:revision>
  <dcterms:created xsi:type="dcterms:W3CDTF">2013-11-10T10:22:02Z</dcterms:created>
  <dcterms:modified xsi:type="dcterms:W3CDTF">2013-11-18T18:50:15Z</dcterms:modified>
</cp:coreProperties>
</file>