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59" r:id="rId6"/>
    <p:sldId id="261" r:id="rId7"/>
    <p:sldId id="264" r:id="rId8"/>
    <p:sldId id="262" r:id="rId9"/>
    <p:sldId id="266" r:id="rId10"/>
    <p:sldId id="270" r:id="rId11"/>
    <p:sldId id="269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E7F8"/>
    <a:srgbClr val="FFFFFF"/>
    <a:srgbClr val="6F26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3279-CE9D-4C69-82D7-DBB6A73EEBFC}" type="datetimeFigureOut">
              <a:rPr lang="uk-UA" smtClean="0"/>
              <a:t>16.04.2011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0B8A-3FB7-4806-847D-C016A18998B0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uk-UA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Коні</a:t>
            </a:r>
            <a:endParaRPr lang="uk-UA" sz="7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www_animaljpg_ru-2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358113" cy="504351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Господарське значення</a:t>
            </a:r>
            <a:endParaRPr lang="uk-UA" sz="2800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2086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Тварина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зробила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переворот у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житті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людей.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Залишався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основним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транспортом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робочою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силою до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кінця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XVIII — початку XIX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століть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, у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кінному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спорті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, як продуктивна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тварина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дає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м'ясо</a:t>
            </a:r>
            <a:r>
              <a:rPr lang="ru-RU" sz="24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молоко.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тривалого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часу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відігравав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значну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роль у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перевезеннях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рільництві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війні</a:t>
            </a:r>
            <a:r>
              <a:rPr lang="ru-RU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9" name="Содержимое 8" descr="айй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000108"/>
            <a:ext cx="5786446" cy="478634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іліпову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214290"/>
            <a:ext cx="7000924" cy="4857784"/>
          </a:xfrm>
        </p:spPr>
      </p:pic>
      <p:sp>
        <p:nvSpPr>
          <p:cNvPr id="10" name="Прямоугольник 9"/>
          <p:cNvSpPr/>
          <p:nvPr/>
        </p:nvSpPr>
        <p:spPr>
          <a:xfrm>
            <a:off x="1071538" y="5143512"/>
            <a:ext cx="70723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Дякуємо</a:t>
            </a:r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!!!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y35y35y3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51" r="8451"/>
          <a:stretch>
            <a:fillRect/>
          </a:stretch>
        </p:blipFill>
        <p:spPr>
          <a:xfrm>
            <a:off x="1285852" y="285728"/>
            <a:ext cx="6429420" cy="444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4786322"/>
            <a:ext cx="9001156" cy="207167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Кінь — довгоногий ссавець з одним копитом на кожній </a:t>
            </a:r>
            <a:r>
              <a:rPr lang="uk-UA" sz="36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нозі. </a:t>
            </a:r>
            <a:r>
              <a:rPr lang="uk-UA" sz="36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Нині у світі існує понад 100 різних порід коней.</a:t>
            </a:r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смцимншц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3643313"/>
            <a:ext cx="4424885" cy="3214687"/>
          </a:xfrm>
        </p:spPr>
      </p:pic>
      <p:sp>
        <p:nvSpPr>
          <p:cNvPr id="9" name="Содержимое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Біологічна класифікація Домен: Ядерні</a:t>
            </a:r>
            <a:r>
              <a:rPr lang="uk-UA" sz="18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Eukaryota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Царство: Тварини 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Metazoa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Тип: Хордові 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Chordata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Підтип: Черепні 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Craniata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Інфратип</a:t>
            </a: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: Хребетні (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Vertebrata)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Надклас: Щелепні 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Gnathostomata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Клас: Ссавці 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Mammalia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Інфраклас</a:t>
            </a: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: Плацентарні 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Eutheria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Ряд: </a:t>
            </a:r>
            <a:r>
              <a:rPr lang="uk-UA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Непарнокопитні</a:t>
            </a: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Perissodactyla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Родина: Конячі</a:t>
            </a:r>
            <a:r>
              <a:rPr lang="uk-UA" sz="18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Equidae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Рід: Коні</a:t>
            </a:r>
            <a:r>
              <a:rPr lang="uk-UA" sz="18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i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Equus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Вид: Кінь домашній (</a:t>
            </a:r>
            <a:r>
              <a:rPr lang="en-US" sz="1800" b="1" i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1800" b="1" i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caballus</a:t>
            </a:r>
            <a:r>
              <a:rPr lang="en-US" sz="18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sz="1800" b="1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8929718" cy="64294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Породи коней</a:t>
            </a:r>
            <a:endParaRPr lang="uk-UA" sz="3600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286388"/>
            <a:ext cx="9144000" cy="1571612"/>
          </a:xfrm>
        </p:spPr>
        <p:txBody>
          <a:bodyPr>
            <a:noAutofit/>
          </a:bodyPr>
          <a:lstStyle/>
          <a:p>
            <a:pPr algn="ctr"/>
            <a:r>
              <a:rPr lang="uk-UA" sz="15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Крокові (Першерон, Арден, Російський ваговоз...);</a:t>
            </a:r>
          </a:p>
          <a:p>
            <a:pPr algn="ctr"/>
            <a:r>
              <a:rPr lang="uk-UA" sz="15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Рисисті ( Французька рисиста, </a:t>
            </a:r>
            <a:r>
              <a:rPr lang="uk-UA" sz="15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Стандартбредна</a:t>
            </a:r>
            <a:r>
              <a:rPr lang="uk-UA" sz="15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рисиста, Орловська рисиста та призова);</a:t>
            </a:r>
          </a:p>
          <a:p>
            <a:pPr algn="ctr"/>
            <a:r>
              <a:rPr lang="uk-UA" sz="15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Чвалові (</a:t>
            </a:r>
            <a:r>
              <a:rPr lang="uk-UA" sz="15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Ангійська</a:t>
            </a:r>
            <a:r>
              <a:rPr lang="uk-UA" sz="15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верхова, Арабська верхова, </a:t>
            </a:r>
            <a:r>
              <a:rPr lang="uk-UA" sz="15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Ахал-Текинська</a:t>
            </a:r>
            <a:r>
              <a:rPr lang="uk-UA" sz="15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верхова, Українська верхова...).</a:t>
            </a:r>
          </a:p>
          <a:p>
            <a:pPr algn="ctr"/>
            <a:r>
              <a:rPr lang="uk-UA" sz="1500" b="1" dirty="0" err="1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Всьго</a:t>
            </a:r>
            <a:r>
              <a:rPr lang="uk-UA" sz="15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в світі існує більше двохсот порід коней.</a:t>
            </a:r>
            <a:endParaRPr lang="uk-UA" sz="1500" b="1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Katya\коні\йай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357430"/>
          </a:xfrm>
          <a:prstGeom prst="rect">
            <a:avLst/>
          </a:prstGeom>
          <a:noFill/>
        </p:spPr>
      </p:pic>
      <p:pic>
        <p:nvPicPr>
          <p:cNvPr id="1027" name="Picture 3" descr="D:\Katya\коні\чпо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357430"/>
          </a:xfrm>
          <a:prstGeom prst="rect">
            <a:avLst/>
          </a:prstGeom>
          <a:noFill/>
        </p:spPr>
      </p:pic>
      <p:pic>
        <p:nvPicPr>
          <p:cNvPr id="1028" name="Picture 4" descr="D:\Katya\коні\чпррррр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4643438" cy="2214578"/>
          </a:xfrm>
          <a:prstGeom prst="rect">
            <a:avLst/>
          </a:prstGeom>
          <a:noFill/>
        </p:spPr>
      </p:pic>
      <p:pic>
        <p:nvPicPr>
          <p:cNvPr id="1029" name="Picture 5" descr="D:\Katya\коні\аааааааааааааааааа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57430"/>
            <a:ext cx="457200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Більшість </a:t>
            </a:r>
            <a:r>
              <a:rPr lang="uk-UA" sz="24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травоїдних ссавців — парно­копитні, тобто на ногах у них по 2 чи 4 пальці з копитами. У коня ж на кожній но­зі всього по одному пальцеві-копиту. Завдяки цій особливості, а також довгим і міцним ногам, коні — швидкі і невтомні бігуни. Вони ідеально пристосовані до життя на відкритих просторах, де нікуди заховатися від небезпеки.</a:t>
            </a:r>
          </a:p>
          <a:p>
            <a:endParaRPr lang="uk-UA" dirty="0"/>
          </a:p>
        </p:txBody>
      </p:sp>
      <p:pic>
        <p:nvPicPr>
          <p:cNvPr id="7" name="Содержимое 6" descr="а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85728"/>
            <a:ext cx="5572164" cy="614366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85728"/>
            <a:ext cx="3008313" cy="1162050"/>
          </a:xfrm>
        </p:spPr>
        <p:txBody>
          <a:bodyPr/>
          <a:lstStyle/>
          <a:p>
            <a:pPr algn="ctr"/>
            <a:r>
              <a:rPr lang="uk-UA" sz="3600" dirty="0">
                <a:solidFill>
                  <a:srgbClr val="46E7F8"/>
                </a:solidFill>
              </a:rPr>
              <a:t>ДИКІ КОНІ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1071546"/>
            <a:ext cx="3857620" cy="57864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4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Коні — стадні тварини, у природі вони живуть табунами по 10-20 особин. Кобили (самки коней) звичайно досягають зрілос­ті у </a:t>
            </a:r>
            <a:r>
              <a:rPr lang="uk-UA" sz="2400" b="1" dirty="0" err="1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дво-трирічному</a:t>
            </a:r>
            <a:r>
              <a:rPr lang="uk-UA" sz="24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 віці і народжують по лошаті на рік. Колись табуни диких коней гасали степовими просторами Східної Європи і Центральної Азії. На них полю­вали вовки та інші хижаки, а також люди, які харчувалися кониною. Але близько 6000 років тому людина почала приручати коней.</a:t>
            </a:r>
          </a:p>
          <a:p>
            <a:endParaRPr lang="uk-UA" dirty="0"/>
          </a:p>
        </p:txBody>
      </p:sp>
      <p:pic>
        <p:nvPicPr>
          <p:cNvPr id="7" name="Содержимое 6" descr="ух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66"/>
            <a:ext cx="5143537" cy="585791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БІГ </a:t>
            </a:r>
            <a:r>
              <a:rPr lang="uk-UA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КОНЯ</a:t>
            </a:r>
            <a:endParaRPr lang="uk-UA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8329642" cy="1643073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Кінь може рухатись кроком, риссю і гало­пом. Під час галопу всі чотири копита на мить відриваються від землі. Найшвидші скакові коні на коротких дистанціях біжать зі швидкістю 65 км/год</a:t>
            </a:r>
            <a:r>
              <a:rPr lang="uk-UA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gvs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3000372"/>
            <a:ext cx="4286280" cy="3571900"/>
          </a:xfrm>
        </p:spPr>
      </p:pic>
      <p:pic>
        <p:nvPicPr>
          <p:cNvPr id="8" name="Содержимое 7" descr="gwrhw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3000372"/>
            <a:ext cx="4143404" cy="35719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2544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КІНЬ </a:t>
            </a:r>
            <a:r>
              <a:rPr lang="uk-UA" sz="3600" b="1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ПРЖЕВАЛЬСЬКОГО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329642" cy="1174767"/>
          </a:xfrm>
        </p:spPr>
        <p:txBody>
          <a:bodyPr>
            <a:noAutofit/>
          </a:bodyPr>
          <a:lstStyle/>
          <a:p>
            <a:pPr algn="ctr"/>
            <a:r>
              <a:rPr lang="uk-UA" sz="18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Невдовзі поголів'я одомашнених коней почало збільшуватись, а диких — скорочу­ватись. Спочатку було три види диких коней, але на кінець </a:t>
            </a:r>
            <a:r>
              <a:rPr lang="en-US" sz="18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uk-UA" sz="18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ст. зберігся тільки один — кінь Пржевальського, який живе у віддалених куточках Монголії. Зараз у зоопарках різних країн налічується понад 700 коней Пржевальського</a:t>
            </a:r>
            <a:r>
              <a:rPr lang="uk-UA" sz="1800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1800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ірікріц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286280" cy="4286280"/>
          </a:xfrm>
        </p:spPr>
      </p:pic>
      <p:pic>
        <p:nvPicPr>
          <p:cNvPr id="8" name="Содержимое 7" descr="ЙЦЙАЦ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428868"/>
            <a:ext cx="4143404" cy="428628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186766" cy="2428892"/>
          </a:xfrm>
        </p:spPr>
        <p:txBody>
          <a:bodyPr>
            <a:noAutofit/>
          </a:bodyPr>
          <a:lstStyle/>
          <a:p>
            <a:pPr algn="ctr"/>
            <a:r>
              <a:rPr lang="uk-UA" sz="18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Зараз коней можна зустріти на всіх </a:t>
            </a:r>
            <a:r>
              <a:rPr lang="uk-UA" sz="1800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материках</a:t>
            </a:r>
            <a:r>
              <a:rPr lang="uk-UA" sz="18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, крім Антарктиди. У багатьох краї­нах вони так і лишаються тягловими тва­ринами. У Північній Америці їх почали розводити з середини </a:t>
            </a:r>
            <a:r>
              <a:rPr lang="en-US" sz="18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uk-UA" sz="18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ст., а австралій­ці і по сьогодні зберігають породу коней, виведену ще першими поселенцями. Крім того, коней сьогодні використовують у кінній поліції, під час церемоній, </a:t>
            </a:r>
            <a:r>
              <a:rPr lang="uk-UA" sz="1800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uk-UA" sz="1600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занять спортом і туризмом чи просто їздять на них верхи задля задоволення. Але найбільшої популярності набули пере­гони і скачки. Більшість порід верхових коней — нащадки старовинних порід арабських скакунів</a:t>
            </a:r>
            <a:r>
              <a:rPr lang="uk-UA" sz="1600" dirty="0" smtClean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1600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еркрк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00166" y="3357562"/>
            <a:ext cx="6143668" cy="3357586"/>
          </a:xfrm>
        </p:spPr>
      </p:pic>
      <p:sp>
        <p:nvSpPr>
          <p:cNvPr id="7" name="Содержимое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46E7F8"/>
                </a:solidFill>
                <a:latin typeface="Arial" pitchFamily="34" charset="0"/>
                <a:cs typeface="Arial" pitchFamily="34" charset="0"/>
              </a:rPr>
              <a:t>«ПРОФЕСІЇ» КОНЯ</a:t>
            </a:r>
            <a:endParaRPr lang="uk-UA" dirty="0">
              <a:solidFill>
                <a:srgbClr val="46E7F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533366"/>
      </a:dk1>
      <a:lt1>
        <a:srgbClr val="7D4D99"/>
      </a:lt1>
      <a:dk2>
        <a:srgbClr val="C7AED6"/>
      </a:dk2>
      <a:lt2>
        <a:srgbClr val="DAC9E3"/>
      </a:lt2>
      <a:accent1>
        <a:srgbClr val="ECE4F1"/>
      </a:accent1>
      <a:accent2>
        <a:srgbClr val="DAC9E3"/>
      </a:accent2>
      <a:accent3>
        <a:srgbClr val="C7AED6"/>
      </a:accent3>
      <a:accent4>
        <a:srgbClr val="7D4D99"/>
      </a:accent4>
      <a:accent5>
        <a:srgbClr val="533366"/>
      </a:accent5>
      <a:accent6>
        <a:srgbClr val="7D4D99"/>
      </a:accent6>
      <a:hlink>
        <a:srgbClr val="7D4D99"/>
      </a:hlink>
      <a:folHlink>
        <a:srgbClr val="7D4D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457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Коні</vt:lpstr>
      <vt:lpstr>Слайд 2</vt:lpstr>
      <vt:lpstr>Біологічна класифікація Домен: Ядерні (Eukaryota) Царство: Тварини (Metazoa) Тип: Хордові (Chordata) Підтип: Черепні (Craniata) Інфратип: Хребетні (Vertebrata) Надклас: Щелепні (Gnathostomata) Клас: Ссавці (Mammalia) Інфраклас: Плацентарні (Eutheria) Ряд: Непарнокопитні (Perissodactyla) Родина: Конячі (Equidae) Рід: Коні (Equus) Вид: Кінь домашній (E. caballus)</vt:lpstr>
      <vt:lpstr>Породи коней</vt:lpstr>
      <vt:lpstr>Слайд 5</vt:lpstr>
      <vt:lpstr>ДИКІ КОНІ </vt:lpstr>
      <vt:lpstr>БІГ КОНЯ</vt:lpstr>
      <vt:lpstr>КІНЬ ПРЖЕВАЛЬСЬКОГО</vt:lpstr>
      <vt:lpstr>«ПРОФЕСІЇ» КОНЯ</vt:lpstr>
      <vt:lpstr>Господарське значення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Коні</dc:title>
  <dc:creator>uzer</dc:creator>
  <cp:lastModifiedBy>uzer</cp:lastModifiedBy>
  <cp:revision>10</cp:revision>
  <dcterms:created xsi:type="dcterms:W3CDTF">2011-04-16T15:42:59Z</dcterms:created>
  <dcterms:modified xsi:type="dcterms:W3CDTF">2011-04-16T17:17:58Z</dcterms:modified>
</cp:coreProperties>
</file>