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8" r:id="rId4"/>
    <p:sldId id="266" r:id="rId5"/>
    <p:sldId id="259" r:id="rId6"/>
    <p:sldId id="260" r:id="rId7"/>
    <p:sldId id="265" r:id="rId8"/>
    <p:sldId id="264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3540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И</a:t>
            </a:r>
            <a:r>
              <a:rPr lang="ru-RU" dirty="0" smtClean="0">
                <a:solidFill>
                  <a:schemeClr val="bg1"/>
                </a:solidFill>
              </a:rPr>
              <a:t>ндивидуальное </a:t>
            </a:r>
            <a:r>
              <a:rPr lang="ru-RU" dirty="0">
                <a:solidFill>
                  <a:schemeClr val="bg1"/>
                </a:solidFill>
              </a:rPr>
              <a:t>развитие организма, совокупность последовательных морфологических, физиологических и биохимических преобразований, претерпеваемых организмом, от оплодотворения (при половом размножении) или от момента отделения от материнской особи (при бесполом размножении) до конца жизни.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534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9117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0182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     </a:t>
            </a:r>
            <a:r>
              <a:rPr lang="ru-RU" sz="44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Эмбриональный период</a:t>
            </a:r>
            <a:endParaRPr lang="ru-RU" sz="44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ru-RU" dirty="0"/>
              <a:t>В эмбриональном периоде выделяют три основных этапа: дробление, гаструляцию и первичный органогенез. Эмбриональный, или зародышевый, период онтогенеза начинается с момента оплодотворения и продолжается до выхода зародыша из яйцевых оболочек. У большинства позвоночных он включает стадии (фазы) дробления, гаструляции, </a:t>
            </a:r>
            <a:r>
              <a:rPr lang="ru-RU" dirty="0" err="1"/>
              <a:t>гисто</a:t>
            </a:r>
            <a:r>
              <a:rPr lang="ru-RU" dirty="0"/>
              <a:t>- и органогенеза.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77728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uk-UA" dirty="0" err="1"/>
              <a:t>Постэмбриональное</a:t>
            </a:r>
            <a:r>
              <a:rPr lang="uk-UA" dirty="0"/>
              <a:t> </a:t>
            </a:r>
            <a:r>
              <a:rPr lang="uk-UA" dirty="0" err="1"/>
              <a:t>развитие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/>
              <a:t>Постэмбриональное развитие начинается с момента рождения или выхода организма из яйцевых оболочек и продолжается вплоть до наступления полового созревания. Постэмбриональное развитие сопровождается ростом. При этом он может быть ограничен определенным сроком или длиться в течение всей жизни.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2920301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88070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  <p:extLst>
      <p:ext uri="{BB962C8B-B14F-4D97-AF65-F5344CB8AC3E}">
        <p14:creationId xmlns:p14="http://schemas.microsoft.com/office/powerpoint/2010/main" val="1224622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Онтогенез это период всей жизни человека от зачатия до смерти. Жизнь человека даётся один раз одному Богу решать сколько нам прожить. </a:t>
            </a:r>
          </a:p>
          <a:p>
            <a:pPr marL="0" indent="0">
              <a:buNone/>
            </a:pPr>
            <a:r>
              <a:rPr lang="ru-RU" dirty="0"/>
              <a:t>    Когда ты родился, ты плакал, а мир улыбался. Так проживи жизнь так, чтобы умирая ты улыбался, а мир плакал...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80906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185</Words>
  <Application>Microsoft Office PowerPoint</Application>
  <PresentationFormat>Экран (4:3)</PresentationFormat>
  <Paragraphs>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Постэмбриональное развитие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Онтогенез</dc:title>
  <dc:creator>Настенька</dc:creator>
  <cp:lastModifiedBy>Настенька</cp:lastModifiedBy>
  <cp:revision>4</cp:revision>
  <dcterms:created xsi:type="dcterms:W3CDTF">2014-02-18T15:08:47Z</dcterms:created>
  <dcterms:modified xsi:type="dcterms:W3CDTF">2014-02-18T15:48:25Z</dcterms:modified>
</cp:coreProperties>
</file>