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7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uk-UA" dirty="0" smtClean="0"/>
              <a:t>Головоногі молюски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Igor\Pictures\5959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8820471" cy="616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988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Головоногі мають високорозвинену здатність до регенерації. Вони, зокрема, швидко відновлюють втрачені щупальця</a:t>
            </a:r>
            <a:r>
              <a:rPr lang="uk-UA" dirty="0" smtClean="0"/>
              <a:t>.   Головоногими </a:t>
            </a:r>
            <a:r>
              <a:rPr lang="uk-UA" dirty="0"/>
              <a:t>молюсками живиться багато морських тварин, зокрема ластоногі і зубаті кити. Людина споживає в їжу кальмарів, каракатиць і восьминогів. Із вмісту чорнильного мішка каракатиць і кальмарів виробляють коричневу фарбу — сепію, а також натуральну китайську туш.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Черепашки </a:t>
            </a:r>
            <a:r>
              <a:rPr lang="uk-UA" dirty="0"/>
              <a:t>викопних головоногих молюсків використовують як «керівні копалини». У кишечнику кашалотів із неперетравлених решток головоногих утворюється особлива речовина — амбра, яку застосовують у парфумерній промисловості для надання стійкості запаху парфумам.</a:t>
            </a:r>
          </a:p>
        </p:txBody>
      </p:sp>
    </p:spTree>
    <p:extLst>
      <p:ext uri="{BB962C8B-B14F-4D97-AF65-F5344CB8AC3E}">
        <p14:creationId xmlns:p14="http://schemas.microsoft.com/office/powerpoint/2010/main" val="3404345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3861046"/>
            <a:ext cx="3538736" cy="2664298"/>
          </a:xfrm>
        </p:spPr>
        <p:txBody>
          <a:bodyPr>
            <a:normAutofit/>
          </a:bodyPr>
          <a:lstStyle/>
          <a:p>
            <a:r>
              <a:rPr lang="uk-UA" dirty="0" smtClean="0"/>
              <a:t>Молюск </a:t>
            </a:r>
            <a:r>
              <a:rPr lang="uk-UA" dirty="0" err="1" smtClean="0"/>
              <a:t>Наутилус</a:t>
            </a:r>
            <a:r>
              <a:rPr lang="uk-UA" dirty="0" smtClean="0"/>
              <a:t> і восьминіг</a:t>
            </a:r>
            <a:endParaRPr lang="uk-UA" dirty="0"/>
          </a:p>
        </p:txBody>
      </p:sp>
      <p:pic>
        <p:nvPicPr>
          <p:cNvPr id="4098" name="Picture 2" descr="C:\Users\Igor\Pictures\imagesCAS77TQ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880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Igor\Pictures\imagesCAYLAXP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4664"/>
            <a:ext cx="403244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75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Загальна характеристика типу молюски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Молюски або </a:t>
            </a:r>
            <a:r>
              <a:rPr lang="uk-UA" dirty="0" err="1" smtClean="0"/>
              <a:t>м»якуни</a:t>
            </a:r>
            <a:r>
              <a:rPr lang="uk-UA" dirty="0" smtClean="0"/>
              <a:t> тип </a:t>
            </a:r>
            <a:r>
              <a:rPr lang="uk-UA" dirty="0" err="1" smtClean="0"/>
              <a:t>двобічно-симетричних</a:t>
            </a:r>
            <a:r>
              <a:rPr lang="uk-UA" dirty="0" smtClean="0"/>
              <a:t> тварин. Середовище існування переважно водне, рідше </a:t>
            </a:r>
            <a:r>
              <a:rPr lang="uk-UA" dirty="0" err="1" smtClean="0"/>
              <a:t>наземно-</a:t>
            </a:r>
            <a:r>
              <a:rPr lang="uk-UA" dirty="0" smtClean="0"/>
              <a:t> повітряне, деякі – паразити. Поділяються на сім класів: Безпанцирні, Панцирні, </a:t>
            </a:r>
            <a:r>
              <a:rPr lang="uk-UA" dirty="0" err="1" smtClean="0"/>
              <a:t>Моноплакофори</a:t>
            </a:r>
            <a:r>
              <a:rPr lang="uk-UA" dirty="0" smtClean="0"/>
              <a:t>, Черевоногі, Двостулкові, Лопатоногі, Головоногі. Розміри молюсків коливаються від 0,05 мм до 18 м. Порожнина тіла вторинна(</a:t>
            </a:r>
            <a:r>
              <a:rPr lang="uk-UA" dirty="0" err="1" smtClean="0"/>
              <a:t>целом</a:t>
            </a:r>
            <a:r>
              <a:rPr lang="uk-UA" dirty="0" smtClean="0"/>
              <a:t>). Тіло молюсків </a:t>
            </a:r>
            <a:r>
              <a:rPr lang="uk-UA" dirty="0" err="1" smtClean="0"/>
              <a:t>несегментоване</a:t>
            </a:r>
            <a:r>
              <a:rPr lang="uk-UA" dirty="0" smtClean="0"/>
              <a:t>, складається з, як правило, </a:t>
            </a:r>
            <a:r>
              <a:rPr lang="uk-UA" dirty="0" err="1" smtClean="0"/>
              <a:t>гоолви</a:t>
            </a:r>
            <a:r>
              <a:rPr lang="uk-UA" dirty="0" smtClean="0"/>
              <a:t>, тулуба і ноги. У деяких представників тіло захищене черепашкою(зовнішнім скелетом). У </a:t>
            </a:r>
            <a:r>
              <a:rPr lang="uk-UA" dirty="0" err="1" smtClean="0"/>
              <a:t>м»якунів</a:t>
            </a:r>
            <a:r>
              <a:rPr lang="uk-UA" dirty="0" smtClean="0"/>
              <a:t> є шкірна складка – мантія,  а між мантією і тілом є щілина – мантійна порожнина. За типом живлення: </a:t>
            </a:r>
            <a:r>
              <a:rPr lang="uk-UA" dirty="0" err="1" smtClean="0"/>
              <a:t>фільтратори</a:t>
            </a:r>
            <a:r>
              <a:rPr lang="uk-UA" dirty="0" smtClean="0"/>
              <a:t>, рослиноїдні, </a:t>
            </a:r>
            <a:r>
              <a:rPr lang="uk-UA" dirty="0" err="1" smtClean="0"/>
              <a:t>хижаки.Травна</a:t>
            </a:r>
            <a:r>
              <a:rPr lang="uk-UA" dirty="0" smtClean="0"/>
              <a:t> система у молюсків замкнутого типу. Складається з глотки, стравоходу, шлунку, середньої і задньої кишки, яка відкривається анальним отвором у мантійну порожнину. Органи виділення нирки. Органи дихання у водних представників зябра, а у наземних легені. Кровоносна система незамкнута, за винятком головоногих.  Є серце. Нервова система розкидано-вузлового типу. Є очі, органи хімічного чуття. Особини роздільностатеві, трапляються гермафродити.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193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 Головоногі молюски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Головоногі – клас високоорганізованих морських молюсків. Мають відносно </a:t>
            </a:r>
            <a:r>
              <a:rPr lang="uk-UA" dirty="0"/>
              <a:t>високорозвинений мозок. Раковини або відсутні зовсім, або рудиментарні. Довжина тіла з щупальцями становить від 1 см до 5 м (у гігантських кальмарів — до 18 м). Широко поширені у всіх морях з високою солоністю, тому у значно опріснених Чорному та Азовському морях не трапляються. Мешкають у товщі води і на дні. Хижаки. Слугують їжею багатьом рибам і морським ссавцям. Деякі їстівні і є об'єктом промислу. До головоногих відносяться каракатиці, </a:t>
            </a:r>
            <a:r>
              <a:rPr lang="uk-UA" dirty="0" err="1"/>
              <a:t>наутилуси</a:t>
            </a:r>
            <a:r>
              <a:rPr lang="uk-UA" dirty="0"/>
              <a:t>, восьминоги і кальмари, до вимерлих — амоніти, белемніти й ін. Клас об'єднує близько 600 найбільш високорозвинених водних організмів</a:t>
            </a:r>
            <a:r>
              <a:rPr lang="uk-UA" dirty="0" smtClean="0"/>
              <a:t>.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533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Усі головоногі — це хижаки середніх або великих розмірів (від 1 см до 1 м). Їхнє тіло складається з тулуба і великої голови, нога перетворилася на щупальця, що оточують рот. У більшості з них є вісім однакових щупалець (наприклад, у восьминогів) або вісім коротших і пара довших (ловильних) щупалець (кальмари, каракатиці тощо). На щупальцях є присоски для утримання здобичі. Тільки у тропічних видів з роду </a:t>
            </a:r>
            <a:r>
              <a:rPr lang="uk-UA" dirty="0" err="1"/>
              <a:t>наутилус</a:t>
            </a:r>
            <a:r>
              <a:rPr lang="uk-UA" dirty="0"/>
              <a:t> багато щупалець (від 60 до 100) без присосків.</a:t>
            </a:r>
          </a:p>
          <a:p>
            <a:pPr marL="0" indent="0">
              <a:buNone/>
            </a:pPr>
            <a:r>
              <a:rPr lang="uk-UA" dirty="0"/>
              <a:t>Характерна риса головоногих — здатність плавати за допомогою реактивного руху. Через щілину, розташовану знизу, на межі голови та тулуба, вода надходить до мантійної порожнини. Згодом, при скороченні м'язів мантії, вода з силою викидається через особливий трубчастий утвір — лійку — видозмінену частину ноги. Це спричиняє, реактивну тягу, внаслідок чого молюск отримує поштовх і рухається заднім кінцем уперед. Потім мантійна щілина відкривається, і мантія знову заповнюється водою.</a:t>
            </a:r>
          </a:p>
          <a:p>
            <a:pPr marL="0" indent="0">
              <a:buNone/>
            </a:pPr>
            <a:r>
              <a:rPr lang="uk-UA" dirty="0"/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412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0" name="Picture 2" descr="C:\Users\Igor\Pictures\imagesCA9UMN4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7799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Igor\Pictures\imagesCA4PZLQ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0"/>
            <a:ext cx="53640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29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endParaRPr lang="uk-UA" dirty="0"/>
          </a:p>
          <a:p>
            <a:pPr marL="0" indent="0">
              <a:buNone/>
            </a:pPr>
            <a:r>
              <a:rPr lang="uk-UA" dirty="0"/>
              <a:t>Черепашки у більшості видів немає, у каракатиці вона має вигляд пластинки, розташованої під шкірою. Лише </a:t>
            </a:r>
            <a:r>
              <a:rPr lang="uk-UA" dirty="0" err="1"/>
              <a:t>наутилуси</a:t>
            </a:r>
            <a:r>
              <a:rPr lang="uk-UA" dirty="0"/>
              <a:t>, що мешкають у тропічних морях у поверхневих шарах води, мають багатокамерну черепашку до 25 см у діаметрі. Камери заповнені газом, що надає тварині плавучості. Молюск, регулюючи об'єм газів у </a:t>
            </a:r>
            <a:r>
              <a:rPr lang="uk-UA" dirty="0" err="1"/>
              <a:t>каме</a:t>
            </a:r>
            <a:r>
              <a:rPr lang="en-US" dirty="0" err="1"/>
              <a:t>pax</a:t>
            </a:r>
            <a:r>
              <a:rPr lang="en-US" dirty="0"/>
              <a:t>, </a:t>
            </a:r>
            <a:r>
              <a:rPr lang="uk-UA" dirty="0"/>
              <a:t>може або занурюватися на глибину до 500–700 м, або спливати у поверхневі шари </a:t>
            </a:r>
            <a:r>
              <a:rPr lang="uk-UA" dirty="0" smtClean="0"/>
              <a:t>води. Шкіра </a:t>
            </a:r>
            <a:r>
              <a:rPr lang="uk-UA" dirty="0"/>
              <a:t>багатьох головоногих здатна миттєво змінювати забарвлення під впливом нервових імпульсів. Воно буває захисним, під колір навколишнього середовища, або загрозливим, яке контрастує з навколишнім середовищем, у разі нападу інших організмів.</a:t>
            </a:r>
          </a:p>
        </p:txBody>
      </p:sp>
    </p:spTree>
    <p:extLst>
      <p:ext uri="{BB962C8B-B14F-4D97-AF65-F5344CB8AC3E}">
        <p14:creationId xmlns:p14="http://schemas.microsoft.com/office/powerpoint/2010/main" val="192281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Для захисту у головоногих слугує й чорнильна залоза. Її секрет накопичується в особливому резервуарі, протока якого відкривається у задню кишку. За небезпеки молюски виділяють назовні чорну рідину, яка не розчиняється у воді й утворює чорну пляму. Під її прикриттям молюск тікає від </a:t>
            </a:r>
            <a:r>
              <a:rPr lang="uk-UA" dirty="0" smtClean="0"/>
              <a:t>ворогів. У </a:t>
            </a:r>
            <a:r>
              <a:rPr lang="uk-UA" dirty="0"/>
              <a:t>шкірі глибоководних головоногих є також особливі світні органи, за допомогою яких тварини спілкуються між собою, відлякують ворогів чи приваблюють здобич. </a:t>
            </a:r>
            <a:r>
              <a:rPr lang="uk-UA" dirty="0" smtClean="0"/>
              <a:t> Головоногі </a:t>
            </a:r>
            <a:r>
              <a:rPr lang="uk-UA" dirty="0"/>
              <a:t>— хижаки, що живляться ракоподібними, молюсками, рибою тощо. Рот оточений двома роговими щелепами — верхньою та нижньою, що нагадують дзьоб папуги. Крім того, є і тертка. За допомогою цих органів молюски дроблять панцири ракоподібних, черепашки молюсків, подрібнюють їжу. Слина, крім травних соків, може містити ще й отруту, яка швидко паралізує або вбиває здобич.</a:t>
            </a:r>
          </a:p>
        </p:txBody>
      </p:sp>
    </p:spTree>
    <p:extLst>
      <p:ext uri="{BB962C8B-B14F-4D97-AF65-F5344CB8AC3E}">
        <p14:creationId xmlns:p14="http://schemas.microsoft.com/office/powerpoint/2010/main" val="294400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У головоногих молюсків більшість нервових вузлів розташована в головному відділі та утворює головний мозок складної будови. Ззовні він захищений своєрідним «черепом» із хряща. Очі в більшості головоногих за складністю будови нагадують очі людини. Вони можуть сприймати колір, форму та розміри предметів. Високий рівень розвитку нервової системи та досконалі органи чуттів головоногих визначають і складні форми їхньої поведінки.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Розмноження </a:t>
            </a:r>
            <a:r>
              <a:rPr lang="uk-UA" dirty="0"/>
              <a:t>і розвиток. Це роздільностатеві тварини, яким притаманне зовнішнє запліднення та прямий розвиток. Для восьминогів характерне піклування про нащадків. Самка захищає яйця, очищує їх від бруду і нічого не їсть протягом кількох місяців, аж поки не вилупляться молоді особини.</a:t>
            </a:r>
          </a:p>
        </p:txBody>
      </p:sp>
    </p:spTree>
    <p:extLst>
      <p:ext uri="{BB962C8B-B14F-4D97-AF65-F5344CB8AC3E}">
        <p14:creationId xmlns:p14="http://schemas.microsoft.com/office/powerpoint/2010/main" val="142578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Igor\Pictures\imagesCACM139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3856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933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Головоногі молюски</vt:lpstr>
      <vt:lpstr>Загальна характеристика типу молюски</vt:lpstr>
      <vt:lpstr>Тип Головоногі молюски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Молюск Наутилус і восьминіг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Головоногі молюски</dc:title>
  <dc:creator>Igor</dc:creator>
  <cp:lastModifiedBy>Igor</cp:lastModifiedBy>
  <cp:revision>5</cp:revision>
  <dcterms:created xsi:type="dcterms:W3CDTF">2013-02-09T09:53:34Z</dcterms:created>
  <dcterms:modified xsi:type="dcterms:W3CDTF">2013-02-09T11:17:51Z</dcterms:modified>
</cp:coreProperties>
</file>