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2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12968" cy="1470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</a:t>
            </a:r>
            <a:r>
              <a:rPr lang="uk-UA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кідливий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вплив </a:t>
            </a:r>
            <a:r>
              <a:rPr lang="uk-UA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тютюнопаління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445224"/>
            <a:ext cx="3448472" cy="648072"/>
          </a:xfrm>
        </p:spPr>
        <p:txBody>
          <a:bodyPr/>
          <a:lstStyle/>
          <a:p>
            <a:r>
              <a:rPr lang="uk-UA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</a:t>
            </a:r>
            <a:r>
              <a:rPr lang="uk-UA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езник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11 - Б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15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9036496" cy="55892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Тютюнопаління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поширених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побутової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токсикоманії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сама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найпоширеніша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всьому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шкідлива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звичка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Залежність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тютюну внесено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Міжнародну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класифікацію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хвороб.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Нікотин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своєрідним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стимулятором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нервової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системи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патологічний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вплив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організм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особливо 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розвитку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ракових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хвороб. 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понад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1,1 млрд людей,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цю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шкідливу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звичку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Розвинені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76% тютюну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експортують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При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цьому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вирощують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дуже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дешевий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неякісний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тютюн.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Сигарети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цього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тютюну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завозять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слаборозвинуті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Проблема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тютюнопаління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вкрай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актуальна для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входить до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групи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11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рівнем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поширеності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цієї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шкідливої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для здоров я,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звички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нашій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2003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році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нараховувалося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9,9 млн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курців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третина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всього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працездатного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pPr marL="0" indent="0"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Жителі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випалюють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приблизно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234 млрд сигарет.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випалених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сигарет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пересічного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курця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складала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2003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році-4500 сигарет.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9521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01008"/>
            <a:ext cx="5112568" cy="3093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4653136"/>
          </a:xfrm>
        </p:spPr>
        <p:txBody>
          <a:bodyPr>
            <a:normAutofit fontScale="85000"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Здійснюється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паління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вдиханням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тліючих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рослинних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Тютюновий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містить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канцерогенні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речовини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містить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нікотин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чадний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газ,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аміак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синильну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кислоту,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ціанистий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ацетон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речовин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спричиняють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утворення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злоякісних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пухлин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Палінням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спричинені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30%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усіх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смертей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онкологічних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захворювань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зумовлює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розвиток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раку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дихання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включаючи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порожнину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рота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верхніх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дихальних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шляхів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стравоходу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підшлункової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залози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Доза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нікотину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60мг-сметрельна,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сигареті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середньому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0,5 мг.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9873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Пасивне паління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3434" y="1601416"/>
            <a:ext cx="6279085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Негативно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впливає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пасивне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тютюнопаління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здоров я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оточуючих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приміщенні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курцем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протягом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години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людина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яка не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палить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кожного разу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спалює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половині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сигарети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Тютюновий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таких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випадках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спричиняє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головний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нездужання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зниження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працездатності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швидку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втому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загострення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верхніх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дихальних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шляхів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Особливо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небезпечне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пасивне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 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паління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дітей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3139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0297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Паління серед дітей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дітей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спостерігається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куріння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досліджень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40%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хлопців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дівчат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10-14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курили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протягом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останніх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30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днів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Половина з них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викурили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першу сигарету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10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половина (48%)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людей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старшій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віковій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групі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(15-22 роки)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більш-менш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регулярно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курять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сигарети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10-14-річних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курців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60%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курять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однієї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сигарети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день, 38%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дівчат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31%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хлопців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викурюють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 до 5 сигарет на день.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Кожний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п'ятий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з-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поміж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13-16-річних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підлітків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проживають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Києві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курить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кожного дня.</a:t>
            </a:r>
          </a:p>
          <a:p>
            <a:pPr marL="0" indent="0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15-річних курить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принаймні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один раз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тиждень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45%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хлопців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23%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дівчат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щодня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цьому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курить 35 %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хлопців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14%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дівчат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один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найвищих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показників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Характер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особливості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поведінки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закладаються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формуються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другому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десятилітті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віддалені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наслідки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особливо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розвитку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хронічних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захворювань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Тому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актуальним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молодого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їхнє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ставле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тютюнокуріння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Опитування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проведене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школярів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Києва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2005 р., показало,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72%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підлітків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планують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курити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роком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пізніше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через 5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некурцями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уявляють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себе79%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опитаних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59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Ще одна причина не ПАЛИТ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602"/>
          </a:xfrm>
        </p:spPr>
      </p:pic>
    </p:spTree>
    <p:extLst>
      <p:ext uri="{BB962C8B-B14F-4D97-AF65-F5344CB8AC3E}">
        <p14:creationId xmlns:p14="http://schemas.microsoft.com/office/powerpoint/2010/main" val="223567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348</Words>
  <Application>Microsoft Office PowerPoint</Application>
  <PresentationFormat>Экран (4:3)</PresentationFormat>
  <Paragraphs>23</Paragraphs>
  <Slides>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Шкідливий вплив тютюнопаління</vt:lpstr>
      <vt:lpstr>Презентация PowerPoint</vt:lpstr>
      <vt:lpstr>Презентация PowerPoint</vt:lpstr>
      <vt:lpstr>                                Пасивне паління</vt:lpstr>
      <vt:lpstr>Паління серед дітей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Шкідливий вплив тютюнопаління</dc:title>
  <dc:creator>1</dc:creator>
  <cp:lastModifiedBy>1</cp:lastModifiedBy>
  <cp:revision>7</cp:revision>
  <dcterms:created xsi:type="dcterms:W3CDTF">2014-03-30T18:31:34Z</dcterms:created>
  <dcterms:modified xsi:type="dcterms:W3CDTF">2014-03-30T20:08:39Z</dcterms:modified>
</cp:coreProperties>
</file>