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4" r:id="rId18"/>
    <p:sldId id="279" r:id="rId19"/>
    <p:sldId id="278" r:id="rId20"/>
    <p:sldId id="280" r:id="rId21"/>
    <p:sldId id="282" r:id="rId22"/>
    <p:sldId id="281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53F8F-1AC1-448A-9C97-A0F4D93846B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A43E6C-B579-4CD1-BC0A-199B8C7B11F3}">
      <dgm:prSet phldrT="[Текст]"/>
      <dgm:spPr/>
      <dgm:t>
        <a:bodyPr/>
        <a:lstStyle/>
        <a:p>
          <a:r>
            <a:rPr lang="uk-UA" dirty="0" smtClean="0"/>
            <a:t>Види </a:t>
          </a:r>
          <a:r>
            <a:rPr lang="uk-UA" dirty="0" err="1" smtClean="0"/>
            <a:t>адатпацій</a:t>
          </a:r>
          <a:endParaRPr lang="ru-RU" dirty="0"/>
        </a:p>
      </dgm:t>
    </dgm:pt>
    <dgm:pt modelId="{E358FFA2-BAEF-44E5-A426-AB8A753DB975}" type="parTrans" cxnId="{2D3ED4D1-F403-4C26-9709-F823C93785A1}">
      <dgm:prSet/>
      <dgm:spPr/>
      <dgm:t>
        <a:bodyPr/>
        <a:lstStyle/>
        <a:p>
          <a:endParaRPr lang="ru-RU"/>
        </a:p>
      </dgm:t>
    </dgm:pt>
    <dgm:pt modelId="{C9DC5592-8A2B-4D2F-B165-68B6FFFD9F12}" type="sibTrans" cxnId="{2D3ED4D1-F403-4C26-9709-F823C93785A1}">
      <dgm:prSet/>
      <dgm:spPr/>
      <dgm:t>
        <a:bodyPr/>
        <a:lstStyle/>
        <a:p>
          <a:endParaRPr lang="ru-RU"/>
        </a:p>
      </dgm:t>
    </dgm:pt>
    <dgm:pt modelId="{69BCCD2B-0BFB-4493-B97A-DB70A7FCEE97}">
      <dgm:prSet phldrT="[Текст]"/>
      <dgm:spPr/>
      <dgm:t>
        <a:bodyPr/>
        <a:lstStyle/>
        <a:p>
          <a:r>
            <a:rPr lang="uk-UA" dirty="0" smtClean="0"/>
            <a:t>Фізіологічні</a:t>
          </a:r>
          <a:endParaRPr lang="ru-RU" dirty="0"/>
        </a:p>
      </dgm:t>
    </dgm:pt>
    <dgm:pt modelId="{9D21EE3B-E859-43FE-96BD-4B7B9296C03E}" type="parTrans" cxnId="{283265DA-E719-4631-B62D-B8D07B691D4C}">
      <dgm:prSet/>
      <dgm:spPr/>
      <dgm:t>
        <a:bodyPr/>
        <a:lstStyle/>
        <a:p>
          <a:endParaRPr lang="ru-RU"/>
        </a:p>
      </dgm:t>
    </dgm:pt>
    <dgm:pt modelId="{92B00D0D-CE9C-44EA-A76D-9D9DB9B75412}" type="sibTrans" cxnId="{283265DA-E719-4631-B62D-B8D07B691D4C}">
      <dgm:prSet/>
      <dgm:spPr/>
      <dgm:t>
        <a:bodyPr/>
        <a:lstStyle/>
        <a:p>
          <a:endParaRPr lang="ru-RU"/>
        </a:p>
      </dgm:t>
    </dgm:pt>
    <dgm:pt modelId="{08FBE5A5-748E-44B8-AA41-C6403CD20917}">
      <dgm:prSet phldrT="[Текст]"/>
      <dgm:spPr/>
      <dgm:t>
        <a:bodyPr/>
        <a:lstStyle/>
        <a:p>
          <a:r>
            <a:rPr lang="uk-UA" dirty="0" smtClean="0"/>
            <a:t>Адаптації поведінки</a:t>
          </a:r>
          <a:endParaRPr lang="ru-RU" dirty="0"/>
        </a:p>
      </dgm:t>
    </dgm:pt>
    <dgm:pt modelId="{16CF02EF-00D5-41A3-92C2-58A4FB316C7D}" type="parTrans" cxnId="{2812D570-9C1C-40DC-A92E-48AB2FD17630}">
      <dgm:prSet/>
      <dgm:spPr/>
      <dgm:t>
        <a:bodyPr/>
        <a:lstStyle/>
        <a:p>
          <a:endParaRPr lang="ru-RU"/>
        </a:p>
      </dgm:t>
    </dgm:pt>
    <dgm:pt modelId="{22ABFABE-632A-44E8-BBA2-11C5AB70CF82}" type="sibTrans" cxnId="{2812D570-9C1C-40DC-A92E-48AB2FD17630}">
      <dgm:prSet/>
      <dgm:spPr/>
      <dgm:t>
        <a:bodyPr/>
        <a:lstStyle/>
        <a:p>
          <a:endParaRPr lang="ru-RU"/>
        </a:p>
      </dgm:t>
    </dgm:pt>
    <dgm:pt modelId="{9CCD0D8A-942D-40C4-8200-505BB11BCF08}">
      <dgm:prSet/>
      <dgm:spPr/>
      <dgm:t>
        <a:bodyPr/>
        <a:lstStyle/>
        <a:p>
          <a:r>
            <a:rPr lang="uk-UA" dirty="0" smtClean="0"/>
            <a:t>Структурні</a:t>
          </a:r>
          <a:endParaRPr lang="ru-RU" dirty="0"/>
        </a:p>
      </dgm:t>
    </dgm:pt>
    <dgm:pt modelId="{854F44BA-38A7-4E71-BBE3-3C873B711186}" type="parTrans" cxnId="{4F03D7E7-FBDC-4EFA-ABF0-0DDF97529B15}">
      <dgm:prSet/>
      <dgm:spPr/>
      <dgm:t>
        <a:bodyPr/>
        <a:lstStyle/>
        <a:p>
          <a:endParaRPr lang="ru-RU"/>
        </a:p>
      </dgm:t>
    </dgm:pt>
    <dgm:pt modelId="{683EC56C-37F9-4292-ABD9-729E9AD813B1}" type="sibTrans" cxnId="{4F03D7E7-FBDC-4EFA-ABF0-0DDF97529B15}">
      <dgm:prSet/>
      <dgm:spPr/>
      <dgm:t>
        <a:bodyPr/>
        <a:lstStyle/>
        <a:p>
          <a:endParaRPr lang="ru-RU"/>
        </a:p>
      </dgm:t>
    </dgm:pt>
    <dgm:pt modelId="{AD19F53D-079C-49EA-9F68-C96130393626}" type="pres">
      <dgm:prSet presAssocID="{8A253F8F-1AC1-448A-9C97-A0F4D93846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F8B066-58A8-453A-A837-2DE0A3CDA68B}" type="pres">
      <dgm:prSet presAssocID="{BEA43E6C-B579-4CD1-BC0A-199B8C7B11F3}" presName="hierRoot1" presStyleCnt="0"/>
      <dgm:spPr/>
    </dgm:pt>
    <dgm:pt modelId="{769AD4CB-DA1E-4AC0-AD6D-BF5B1158C038}" type="pres">
      <dgm:prSet presAssocID="{BEA43E6C-B579-4CD1-BC0A-199B8C7B11F3}" presName="composite" presStyleCnt="0"/>
      <dgm:spPr/>
    </dgm:pt>
    <dgm:pt modelId="{4B526DB7-CF67-44DE-BF14-ED5734FBE3EA}" type="pres">
      <dgm:prSet presAssocID="{BEA43E6C-B579-4CD1-BC0A-199B8C7B11F3}" presName="background" presStyleLbl="node0" presStyleIdx="0" presStyleCnt="1"/>
      <dgm:spPr/>
    </dgm:pt>
    <dgm:pt modelId="{9C372637-9F5F-465C-87B5-969A1FE8C5FF}" type="pres">
      <dgm:prSet presAssocID="{BEA43E6C-B579-4CD1-BC0A-199B8C7B11F3}" presName="text" presStyleLbl="fgAcc0" presStyleIdx="0" presStyleCnt="1" custScaleX="147302" custScaleY="111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2219CB-6EF9-4325-BB9B-BA19E4764059}" type="pres">
      <dgm:prSet presAssocID="{BEA43E6C-B579-4CD1-BC0A-199B8C7B11F3}" presName="hierChild2" presStyleCnt="0"/>
      <dgm:spPr/>
    </dgm:pt>
    <dgm:pt modelId="{59CEBE69-0F2D-4B7F-B796-38D2C793053D}" type="pres">
      <dgm:prSet presAssocID="{854F44BA-38A7-4E71-BBE3-3C873B711186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8E128F6-E820-4D8F-98EB-46B0CE1CEACE}" type="pres">
      <dgm:prSet presAssocID="{9CCD0D8A-942D-40C4-8200-505BB11BCF08}" presName="hierRoot2" presStyleCnt="0"/>
      <dgm:spPr/>
    </dgm:pt>
    <dgm:pt modelId="{C0717428-6D88-4C29-B80C-19B0BFD9F4A0}" type="pres">
      <dgm:prSet presAssocID="{9CCD0D8A-942D-40C4-8200-505BB11BCF08}" presName="composite2" presStyleCnt="0"/>
      <dgm:spPr/>
    </dgm:pt>
    <dgm:pt modelId="{643B4770-C757-46AB-B182-23121EC054C9}" type="pres">
      <dgm:prSet presAssocID="{9CCD0D8A-942D-40C4-8200-505BB11BCF08}" presName="background2" presStyleLbl="node2" presStyleIdx="0" presStyleCnt="3"/>
      <dgm:spPr/>
    </dgm:pt>
    <dgm:pt modelId="{09E4EA54-2D41-46EB-9438-6CFF5F12F212}" type="pres">
      <dgm:prSet presAssocID="{9CCD0D8A-942D-40C4-8200-505BB11BCF0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37578-6C9A-42B0-A14F-65102BB75BAD}" type="pres">
      <dgm:prSet presAssocID="{9CCD0D8A-942D-40C4-8200-505BB11BCF08}" presName="hierChild3" presStyleCnt="0"/>
      <dgm:spPr/>
    </dgm:pt>
    <dgm:pt modelId="{5E33FADE-9817-4C84-BF5A-A5EA6EE518F3}" type="pres">
      <dgm:prSet presAssocID="{9D21EE3B-E859-43FE-96BD-4B7B9296C03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18C73794-2ECE-4356-991C-AEB7AE8EB677}" type="pres">
      <dgm:prSet presAssocID="{69BCCD2B-0BFB-4493-B97A-DB70A7FCEE97}" presName="hierRoot2" presStyleCnt="0"/>
      <dgm:spPr/>
    </dgm:pt>
    <dgm:pt modelId="{B42CB39E-7035-44BB-933F-E26E39289B00}" type="pres">
      <dgm:prSet presAssocID="{69BCCD2B-0BFB-4493-B97A-DB70A7FCEE97}" presName="composite2" presStyleCnt="0"/>
      <dgm:spPr/>
    </dgm:pt>
    <dgm:pt modelId="{2E54D595-9986-416E-AF62-4D5768308A6B}" type="pres">
      <dgm:prSet presAssocID="{69BCCD2B-0BFB-4493-B97A-DB70A7FCEE97}" presName="background2" presStyleLbl="node2" presStyleIdx="1" presStyleCnt="3"/>
      <dgm:spPr/>
    </dgm:pt>
    <dgm:pt modelId="{3B4721DA-7C58-4A4C-B812-9539DCCFF399}" type="pres">
      <dgm:prSet presAssocID="{69BCCD2B-0BFB-4493-B97A-DB70A7FCEE9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261011-8DA9-4985-87B0-29B532043494}" type="pres">
      <dgm:prSet presAssocID="{69BCCD2B-0BFB-4493-B97A-DB70A7FCEE97}" presName="hierChild3" presStyleCnt="0"/>
      <dgm:spPr/>
    </dgm:pt>
    <dgm:pt modelId="{0711DE9C-6A54-4FCC-AE19-3A3867F387D7}" type="pres">
      <dgm:prSet presAssocID="{16CF02EF-00D5-41A3-92C2-58A4FB316C7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AFAFA658-E8FB-4ECC-B749-FAA6DB6B824B}" type="pres">
      <dgm:prSet presAssocID="{08FBE5A5-748E-44B8-AA41-C6403CD20917}" presName="hierRoot2" presStyleCnt="0"/>
      <dgm:spPr/>
    </dgm:pt>
    <dgm:pt modelId="{56A11BEA-5D5E-4F42-AF42-FBBD10309FD2}" type="pres">
      <dgm:prSet presAssocID="{08FBE5A5-748E-44B8-AA41-C6403CD20917}" presName="composite2" presStyleCnt="0"/>
      <dgm:spPr/>
    </dgm:pt>
    <dgm:pt modelId="{9CBE0300-21AA-4B70-BC04-0856401BC597}" type="pres">
      <dgm:prSet presAssocID="{08FBE5A5-748E-44B8-AA41-C6403CD20917}" presName="background2" presStyleLbl="node2" presStyleIdx="2" presStyleCnt="3"/>
      <dgm:spPr/>
    </dgm:pt>
    <dgm:pt modelId="{5E09E53D-9ACD-44C8-B6C9-2166BFF38265}" type="pres">
      <dgm:prSet presAssocID="{08FBE5A5-748E-44B8-AA41-C6403CD2091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A2A01D-0B0A-4B0F-9A3D-1C6536E45E0D}" type="pres">
      <dgm:prSet presAssocID="{08FBE5A5-748E-44B8-AA41-C6403CD20917}" presName="hierChild3" presStyleCnt="0"/>
      <dgm:spPr/>
    </dgm:pt>
  </dgm:ptLst>
  <dgm:cxnLst>
    <dgm:cxn modelId="{20953DD5-BCD7-4CAA-97B3-67B974C04480}" type="presOf" srcId="{854F44BA-38A7-4E71-BBE3-3C873B711186}" destId="{59CEBE69-0F2D-4B7F-B796-38D2C793053D}" srcOrd="0" destOrd="0" presId="urn:microsoft.com/office/officeart/2005/8/layout/hierarchy1"/>
    <dgm:cxn modelId="{F117F07C-B334-46DD-B7A0-60E8CCDCC27B}" type="presOf" srcId="{08FBE5A5-748E-44B8-AA41-C6403CD20917}" destId="{5E09E53D-9ACD-44C8-B6C9-2166BFF38265}" srcOrd="0" destOrd="0" presId="urn:microsoft.com/office/officeart/2005/8/layout/hierarchy1"/>
    <dgm:cxn modelId="{9560B1E4-6618-41C5-B966-2D625D68CCB1}" type="presOf" srcId="{69BCCD2B-0BFB-4493-B97A-DB70A7FCEE97}" destId="{3B4721DA-7C58-4A4C-B812-9539DCCFF399}" srcOrd="0" destOrd="0" presId="urn:microsoft.com/office/officeart/2005/8/layout/hierarchy1"/>
    <dgm:cxn modelId="{6DC1CBAF-E33F-4908-91BC-7217325CFE49}" type="presOf" srcId="{9CCD0D8A-942D-40C4-8200-505BB11BCF08}" destId="{09E4EA54-2D41-46EB-9438-6CFF5F12F212}" srcOrd="0" destOrd="0" presId="urn:microsoft.com/office/officeart/2005/8/layout/hierarchy1"/>
    <dgm:cxn modelId="{39930F54-1688-4C33-9119-63A715237ACA}" type="presOf" srcId="{BEA43E6C-B579-4CD1-BC0A-199B8C7B11F3}" destId="{9C372637-9F5F-465C-87B5-969A1FE8C5FF}" srcOrd="0" destOrd="0" presId="urn:microsoft.com/office/officeart/2005/8/layout/hierarchy1"/>
    <dgm:cxn modelId="{4A13298D-C8C7-4858-B0DF-D62B94A43225}" type="presOf" srcId="{8A253F8F-1AC1-448A-9C97-A0F4D93846B7}" destId="{AD19F53D-079C-49EA-9F68-C96130393626}" srcOrd="0" destOrd="0" presId="urn:microsoft.com/office/officeart/2005/8/layout/hierarchy1"/>
    <dgm:cxn modelId="{2D3ED4D1-F403-4C26-9709-F823C93785A1}" srcId="{8A253F8F-1AC1-448A-9C97-A0F4D93846B7}" destId="{BEA43E6C-B579-4CD1-BC0A-199B8C7B11F3}" srcOrd="0" destOrd="0" parTransId="{E358FFA2-BAEF-44E5-A426-AB8A753DB975}" sibTransId="{C9DC5592-8A2B-4D2F-B165-68B6FFFD9F12}"/>
    <dgm:cxn modelId="{8FA64C5A-F311-48A3-95FE-9D4006E6233C}" type="presOf" srcId="{9D21EE3B-E859-43FE-96BD-4B7B9296C03E}" destId="{5E33FADE-9817-4C84-BF5A-A5EA6EE518F3}" srcOrd="0" destOrd="0" presId="urn:microsoft.com/office/officeart/2005/8/layout/hierarchy1"/>
    <dgm:cxn modelId="{F4563262-DC29-4F08-AE1A-E7F8B2748E0B}" type="presOf" srcId="{16CF02EF-00D5-41A3-92C2-58A4FB316C7D}" destId="{0711DE9C-6A54-4FCC-AE19-3A3867F387D7}" srcOrd="0" destOrd="0" presId="urn:microsoft.com/office/officeart/2005/8/layout/hierarchy1"/>
    <dgm:cxn modelId="{283265DA-E719-4631-B62D-B8D07B691D4C}" srcId="{BEA43E6C-B579-4CD1-BC0A-199B8C7B11F3}" destId="{69BCCD2B-0BFB-4493-B97A-DB70A7FCEE97}" srcOrd="1" destOrd="0" parTransId="{9D21EE3B-E859-43FE-96BD-4B7B9296C03E}" sibTransId="{92B00D0D-CE9C-44EA-A76D-9D9DB9B75412}"/>
    <dgm:cxn modelId="{2812D570-9C1C-40DC-A92E-48AB2FD17630}" srcId="{BEA43E6C-B579-4CD1-BC0A-199B8C7B11F3}" destId="{08FBE5A5-748E-44B8-AA41-C6403CD20917}" srcOrd="2" destOrd="0" parTransId="{16CF02EF-00D5-41A3-92C2-58A4FB316C7D}" sibTransId="{22ABFABE-632A-44E8-BBA2-11C5AB70CF82}"/>
    <dgm:cxn modelId="{4F03D7E7-FBDC-4EFA-ABF0-0DDF97529B15}" srcId="{BEA43E6C-B579-4CD1-BC0A-199B8C7B11F3}" destId="{9CCD0D8A-942D-40C4-8200-505BB11BCF08}" srcOrd="0" destOrd="0" parTransId="{854F44BA-38A7-4E71-BBE3-3C873B711186}" sibTransId="{683EC56C-37F9-4292-ABD9-729E9AD813B1}"/>
    <dgm:cxn modelId="{3D9641DE-C9E7-455D-97AE-5AFD1165BD22}" type="presParOf" srcId="{AD19F53D-079C-49EA-9F68-C96130393626}" destId="{8FF8B066-58A8-453A-A837-2DE0A3CDA68B}" srcOrd="0" destOrd="0" presId="urn:microsoft.com/office/officeart/2005/8/layout/hierarchy1"/>
    <dgm:cxn modelId="{9C234931-1138-4698-955A-960D71D169CD}" type="presParOf" srcId="{8FF8B066-58A8-453A-A837-2DE0A3CDA68B}" destId="{769AD4CB-DA1E-4AC0-AD6D-BF5B1158C038}" srcOrd="0" destOrd="0" presId="urn:microsoft.com/office/officeart/2005/8/layout/hierarchy1"/>
    <dgm:cxn modelId="{60EDC8D4-B77D-42D7-A532-BA9118B8CEFA}" type="presParOf" srcId="{769AD4CB-DA1E-4AC0-AD6D-BF5B1158C038}" destId="{4B526DB7-CF67-44DE-BF14-ED5734FBE3EA}" srcOrd="0" destOrd="0" presId="urn:microsoft.com/office/officeart/2005/8/layout/hierarchy1"/>
    <dgm:cxn modelId="{AD66CBDA-A1D1-4234-89E7-A73E28E74B79}" type="presParOf" srcId="{769AD4CB-DA1E-4AC0-AD6D-BF5B1158C038}" destId="{9C372637-9F5F-465C-87B5-969A1FE8C5FF}" srcOrd="1" destOrd="0" presId="urn:microsoft.com/office/officeart/2005/8/layout/hierarchy1"/>
    <dgm:cxn modelId="{2DAE4F10-B4E0-446D-9D95-D1C0A6BB785E}" type="presParOf" srcId="{8FF8B066-58A8-453A-A837-2DE0A3CDA68B}" destId="{672219CB-6EF9-4325-BB9B-BA19E4764059}" srcOrd="1" destOrd="0" presId="urn:microsoft.com/office/officeart/2005/8/layout/hierarchy1"/>
    <dgm:cxn modelId="{840883CC-157E-4C04-9B13-C5B9F86882E9}" type="presParOf" srcId="{672219CB-6EF9-4325-BB9B-BA19E4764059}" destId="{59CEBE69-0F2D-4B7F-B796-38D2C793053D}" srcOrd="0" destOrd="0" presId="urn:microsoft.com/office/officeart/2005/8/layout/hierarchy1"/>
    <dgm:cxn modelId="{14EAAFA1-A466-44A0-94ED-5A122B4A9128}" type="presParOf" srcId="{672219CB-6EF9-4325-BB9B-BA19E4764059}" destId="{68E128F6-E820-4D8F-98EB-46B0CE1CEACE}" srcOrd="1" destOrd="0" presId="urn:microsoft.com/office/officeart/2005/8/layout/hierarchy1"/>
    <dgm:cxn modelId="{C4C2D2A0-520C-4B9F-9F67-AA893D640A57}" type="presParOf" srcId="{68E128F6-E820-4D8F-98EB-46B0CE1CEACE}" destId="{C0717428-6D88-4C29-B80C-19B0BFD9F4A0}" srcOrd="0" destOrd="0" presId="urn:microsoft.com/office/officeart/2005/8/layout/hierarchy1"/>
    <dgm:cxn modelId="{095463F8-03F2-47F0-BC45-6C1DFAFF4506}" type="presParOf" srcId="{C0717428-6D88-4C29-B80C-19B0BFD9F4A0}" destId="{643B4770-C757-46AB-B182-23121EC054C9}" srcOrd="0" destOrd="0" presId="urn:microsoft.com/office/officeart/2005/8/layout/hierarchy1"/>
    <dgm:cxn modelId="{AACAEB67-5A83-418C-86FD-208FC5BD495A}" type="presParOf" srcId="{C0717428-6D88-4C29-B80C-19B0BFD9F4A0}" destId="{09E4EA54-2D41-46EB-9438-6CFF5F12F212}" srcOrd="1" destOrd="0" presId="urn:microsoft.com/office/officeart/2005/8/layout/hierarchy1"/>
    <dgm:cxn modelId="{C85B1F6F-7BBB-47DF-88E9-08F325B21115}" type="presParOf" srcId="{68E128F6-E820-4D8F-98EB-46B0CE1CEACE}" destId="{9A137578-6C9A-42B0-A14F-65102BB75BAD}" srcOrd="1" destOrd="0" presId="urn:microsoft.com/office/officeart/2005/8/layout/hierarchy1"/>
    <dgm:cxn modelId="{44FFA016-E6D8-4E78-9464-9DDF0CD6D5E6}" type="presParOf" srcId="{672219CB-6EF9-4325-BB9B-BA19E4764059}" destId="{5E33FADE-9817-4C84-BF5A-A5EA6EE518F3}" srcOrd="2" destOrd="0" presId="urn:microsoft.com/office/officeart/2005/8/layout/hierarchy1"/>
    <dgm:cxn modelId="{5BD8CEEE-A039-4210-818A-5CE578B7327D}" type="presParOf" srcId="{672219CB-6EF9-4325-BB9B-BA19E4764059}" destId="{18C73794-2ECE-4356-991C-AEB7AE8EB677}" srcOrd="3" destOrd="0" presId="urn:microsoft.com/office/officeart/2005/8/layout/hierarchy1"/>
    <dgm:cxn modelId="{C3DD1F74-2CE2-44C5-B78A-6D1803793B70}" type="presParOf" srcId="{18C73794-2ECE-4356-991C-AEB7AE8EB677}" destId="{B42CB39E-7035-44BB-933F-E26E39289B00}" srcOrd="0" destOrd="0" presId="urn:microsoft.com/office/officeart/2005/8/layout/hierarchy1"/>
    <dgm:cxn modelId="{6748CB60-1C63-47D9-8CCB-F537C15BEACA}" type="presParOf" srcId="{B42CB39E-7035-44BB-933F-E26E39289B00}" destId="{2E54D595-9986-416E-AF62-4D5768308A6B}" srcOrd="0" destOrd="0" presId="urn:microsoft.com/office/officeart/2005/8/layout/hierarchy1"/>
    <dgm:cxn modelId="{090CD04D-142B-4FEF-A172-B9C4B17D5056}" type="presParOf" srcId="{B42CB39E-7035-44BB-933F-E26E39289B00}" destId="{3B4721DA-7C58-4A4C-B812-9539DCCFF399}" srcOrd="1" destOrd="0" presId="urn:microsoft.com/office/officeart/2005/8/layout/hierarchy1"/>
    <dgm:cxn modelId="{698D09AB-1F31-4273-8008-392BA8C60EA1}" type="presParOf" srcId="{18C73794-2ECE-4356-991C-AEB7AE8EB677}" destId="{A8261011-8DA9-4985-87B0-29B532043494}" srcOrd="1" destOrd="0" presId="urn:microsoft.com/office/officeart/2005/8/layout/hierarchy1"/>
    <dgm:cxn modelId="{468C3A35-2804-407F-BDEF-F5A52BEAEC6A}" type="presParOf" srcId="{672219CB-6EF9-4325-BB9B-BA19E4764059}" destId="{0711DE9C-6A54-4FCC-AE19-3A3867F387D7}" srcOrd="4" destOrd="0" presId="urn:microsoft.com/office/officeart/2005/8/layout/hierarchy1"/>
    <dgm:cxn modelId="{1F86FBCB-A59D-44DD-9B6B-7F3D5659E369}" type="presParOf" srcId="{672219CB-6EF9-4325-BB9B-BA19E4764059}" destId="{AFAFA658-E8FB-4ECC-B749-FAA6DB6B824B}" srcOrd="5" destOrd="0" presId="urn:microsoft.com/office/officeart/2005/8/layout/hierarchy1"/>
    <dgm:cxn modelId="{5CFFD552-B61F-41DF-AF57-D27092C6139C}" type="presParOf" srcId="{AFAFA658-E8FB-4ECC-B749-FAA6DB6B824B}" destId="{56A11BEA-5D5E-4F42-AF42-FBBD10309FD2}" srcOrd="0" destOrd="0" presId="urn:microsoft.com/office/officeart/2005/8/layout/hierarchy1"/>
    <dgm:cxn modelId="{A15BA00D-2341-4DB9-909B-BDE8007B35E3}" type="presParOf" srcId="{56A11BEA-5D5E-4F42-AF42-FBBD10309FD2}" destId="{9CBE0300-21AA-4B70-BC04-0856401BC597}" srcOrd="0" destOrd="0" presId="urn:microsoft.com/office/officeart/2005/8/layout/hierarchy1"/>
    <dgm:cxn modelId="{2C7ADE92-4CAE-4091-8047-D271FBAF5BEE}" type="presParOf" srcId="{56A11BEA-5D5E-4F42-AF42-FBBD10309FD2}" destId="{5E09E53D-9ACD-44C8-B6C9-2166BFF38265}" srcOrd="1" destOrd="0" presId="urn:microsoft.com/office/officeart/2005/8/layout/hierarchy1"/>
    <dgm:cxn modelId="{448F91A7-D4A3-4548-A5A3-BBC03CC760A2}" type="presParOf" srcId="{AFAFA658-E8FB-4ECC-B749-FAA6DB6B824B}" destId="{89A2A01D-0B0A-4B0F-9A3D-1C6536E45E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72AC7-03D0-41E6-8066-6EC4A518187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D8D5B-CE77-4411-9C0D-51B35FD9F8D5}">
      <dgm:prSet phldrT="[Текст]"/>
      <dgm:spPr/>
      <dgm:t>
        <a:bodyPr/>
        <a:lstStyle/>
        <a:p>
          <a:r>
            <a:rPr lang="uk-UA" dirty="0" smtClean="0"/>
            <a:t>Підвиди </a:t>
          </a:r>
          <a:r>
            <a:rPr lang="uk-UA" dirty="0" err="1" smtClean="0"/>
            <a:t>адаптацій</a:t>
          </a:r>
          <a:r>
            <a:rPr lang="uk-UA" dirty="0" smtClean="0"/>
            <a:t>:</a:t>
          </a:r>
          <a:endParaRPr lang="ru-RU" dirty="0"/>
        </a:p>
      </dgm:t>
    </dgm:pt>
    <dgm:pt modelId="{9EE8B812-20A3-4806-9F83-775B81B44535}" type="parTrans" cxnId="{B2C090E7-2C77-4EF9-85CF-868928F1ECF7}">
      <dgm:prSet/>
      <dgm:spPr/>
      <dgm:t>
        <a:bodyPr/>
        <a:lstStyle/>
        <a:p>
          <a:endParaRPr lang="ru-RU"/>
        </a:p>
      </dgm:t>
    </dgm:pt>
    <dgm:pt modelId="{6A363032-4AF6-4A3D-9114-68B6DF578DCD}" type="sibTrans" cxnId="{B2C090E7-2C77-4EF9-85CF-868928F1ECF7}">
      <dgm:prSet/>
      <dgm:spPr/>
      <dgm:t>
        <a:bodyPr/>
        <a:lstStyle/>
        <a:p>
          <a:endParaRPr lang="ru-RU"/>
        </a:p>
      </dgm:t>
    </dgm:pt>
    <dgm:pt modelId="{ACC69758-5B1F-4615-A65F-B2C749124A11}">
      <dgm:prSet phldrT="[Текст]"/>
      <dgm:spPr/>
      <dgm:t>
        <a:bodyPr/>
        <a:lstStyle/>
        <a:p>
          <a:r>
            <a:rPr lang="ru-RU" dirty="0" err="1" smtClean="0"/>
            <a:t>Маладаптація</a:t>
          </a:r>
          <a:endParaRPr lang="ru-RU" dirty="0"/>
        </a:p>
      </dgm:t>
    </dgm:pt>
    <dgm:pt modelId="{5A770B3A-4736-4BEE-8A6C-AAD557F673F6}" type="parTrans" cxnId="{885C54D2-B00E-4160-8E7F-F936686716D4}">
      <dgm:prSet/>
      <dgm:spPr/>
      <dgm:t>
        <a:bodyPr/>
        <a:lstStyle/>
        <a:p>
          <a:endParaRPr lang="ru-RU"/>
        </a:p>
      </dgm:t>
    </dgm:pt>
    <dgm:pt modelId="{5FD42E36-5C34-4A4E-915C-6D6D76ACC414}" type="sibTrans" cxnId="{885C54D2-B00E-4160-8E7F-F936686716D4}">
      <dgm:prSet/>
      <dgm:spPr/>
      <dgm:t>
        <a:bodyPr/>
        <a:lstStyle/>
        <a:p>
          <a:endParaRPr lang="ru-RU"/>
        </a:p>
      </dgm:t>
    </dgm:pt>
    <dgm:pt modelId="{3CFA9E33-38B2-4865-B8FC-B3BE1708C669}">
      <dgm:prSet phldrT="[Текст]"/>
      <dgm:spPr/>
      <dgm:t>
        <a:bodyPr/>
        <a:lstStyle/>
        <a:p>
          <a:r>
            <a:rPr lang="ru-RU" dirty="0" err="1" smtClean="0"/>
            <a:t>Акліматизація</a:t>
          </a:r>
          <a:endParaRPr lang="ru-RU" dirty="0"/>
        </a:p>
      </dgm:t>
    </dgm:pt>
    <dgm:pt modelId="{341C86ED-1C6E-4581-909B-63C948841D92}" type="parTrans" cxnId="{BCDDD9A3-529C-4119-B69C-BA6F46366F18}">
      <dgm:prSet/>
      <dgm:spPr/>
      <dgm:t>
        <a:bodyPr/>
        <a:lstStyle/>
        <a:p>
          <a:endParaRPr lang="ru-RU"/>
        </a:p>
      </dgm:t>
    </dgm:pt>
    <dgm:pt modelId="{045A63CB-D1FC-4EBD-8BCF-CA1483244F86}" type="sibTrans" cxnId="{BCDDD9A3-529C-4119-B69C-BA6F46366F18}">
      <dgm:prSet/>
      <dgm:spPr/>
      <dgm:t>
        <a:bodyPr/>
        <a:lstStyle/>
        <a:p>
          <a:endParaRPr lang="ru-RU"/>
        </a:p>
      </dgm:t>
    </dgm:pt>
    <dgm:pt modelId="{24407A0C-9039-47CD-8A6A-584CBDB547A1}" type="pres">
      <dgm:prSet presAssocID="{D8172AC7-03D0-41E6-8066-6EC4A51818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5DF003-9B6F-4E78-AC48-AF8992DC2C3A}" type="pres">
      <dgm:prSet presAssocID="{909D8D5B-CE77-4411-9C0D-51B35FD9F8D5}" presName="hierRoot1" presStyleCnt="0"/>
      <dgm:spPr/>
    </dgm:pt>
    <dgm:pt modelId="{C8E365E4-D81B-4E3A-B359-3DA19530FF15}" type="pres">
      <dgm:prSet presAssocID="{909D8D5B-CE77-4411-9C0D-51B35FD9F8D5}" presName="composite" presStyleCnt="0"/>
      <dgm:spPr/>
    </dgm:pt>
    <dgm:pt modelId="{3ECCCE87-CC47-4263-8B6E-4F42D53B4163}" type="pres">
      <dgm:prSet presAssocID="{909D8D5B-CE77-4411-9C0D-51B35FD9F8D5}" presName="background" presStyleLbl="node0" presStyleIdx="0" presStyleCnt="1"/>
      <dgm:spPr/>
    </dgm:pt>
    <dgm:pt modelId="{D162DAFC-C736-4C4F-ACF2-FEE7D7296DC7}" type="pres">
      <dgm:prSet presAssocID="{909D8D5B-CE77-4411-9C0D-51B35FD9F8D5}" presName="text" presStyleLbl="fgAcc0" presStyleIdx="0" presStyleCnt="1" custScaleX="147302" custScaleY="1111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15209C-8EDB-4C2C-8702-AA76BE7C8E55}" type="pres">
      <dgm:prSet presAssocID="{909D8D5B-CE77-4411-9C0D-51B35FD9F8D5}" presName="hierChild2" presStyleCnt="0"/>
      <dgm:spPr/>
    </dgm:pt>
    <dgm:pt modelId="{D1A1777C-CB54-4887-9416-D3C5387B7F06}" type="pres">
      <dgm:prSet presAssocID="{5A770B3A-4736-4BEE-8A6C-AAD557F673F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3092AF8-AE22-43FE-9B7B-590C872BE75D}" type="pres">
      <dgm:prSet presAssocID="{ACC69758-5B1F-4615-A65F-B2C749124A11}" presName="hierRoot2" presStyleCnt="0"/>
      <dgm:spPr/>
    </dgm:pt>
    <dgm:pt modelId="{5E7A36E7-A074-45D0-8B07-E9EC0F6F841D}" type="pres">
      <dgm:prSet presAssocID="{ACC69758-5B1F-4615-A65F-B2C749124A11}" presName="composite2" presStyleCnt="0"/>
      <dgm:spPr/>
    </dgm:pt>
    <dgm:pt modelId="{2BF89603-0266-449D-98C0-4B29FA4D7CB0}" type="pres">
      <dgm:prSet presAssocID="{ACC69758-5B1F-4615-A65F-B2C749124A11}" presName="background2" presStyleLbl="node2" presStyleIdx="0" presStyleCnt="2"/>
      <dgm:spPr/>
    </dgm:pt>
    <dgm:pt modelId="{2BFD3130-5814-4C94-B379-CC5AED3B7AB5}" type="pres">
      <dgm:prSet presAssocID="{ACC69758-5B1F-4615-A65F-B2C749124A1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BFE5E9-11AB-4897-9762-E294FC31C5B5}" type="pres">
      <dgm:prSet presAssocID="{ACC69758-5B1F-4615-A65F-B2C749124A11}" presName="hierChild3" presStyleCnt="0"/>
      <dgm:spPr/>
    </dgm:pt>
    <dgm:pt modelId="{F7EAB5E8-FE43-44FF-84C9-783E9DA9B4C0}" type="pres">
      <dgm:prSet presAssocID="{341C86ED-1C6E-4581-909B-63C948841D9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04AC353-2231-4671-92A5-4B2D52D8B15C}" type="pres">
      <dgm:prSet presAssocID="{3CFA9E33-38B2-4865-B8FC-B3BE1708C669}" presName="hierRoot2" presStyleCnt="0"/>
      <dgm:spPr/>
    </dgm:pt>
    <dgm:pt modelId="{5095A904-F3DD-431B-9B5B-ED348F3BFE9D}" type="pres">
      <dgm:prSet presAssocID="{3CFA9E33-38B2-4865-B8FC-B3BE1708C669}" presName="composite2" presStyleCnt="0"/>
      <dgm:spPr/>
    </dgm:pt>
    <dgm:pt modelId="{47266F90-C994-4F78-B971-A8AD66FC54DA}" type="pres">
      <dgm:prSet presAssocID="{3CFA9E33-38B2-4865-B8FC-B3BE1708C669}" presName="background2" presStyleLbl="node2" presStyleIdx="1" presStyleCnt="2"/>
      <dgm:spPr/>
    </dgm:pt>
    <dgm:pt modelId="{23F7CC43-64B0-4EFB-B05D-0CAA3EF0619F}" type="pres">
      <dgm:prSet presAssocID="{3CFA9E33-38B2-4865-B8FC-B3BE1708C669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1DE944-68E3-4C94-A3BB-E90D1A95AF71}" type="pres">
      <dgm:prSet presAssocID="{3CFA9E33-38B2-4865-B8FC-B3BE1708C669}" presName="hierChild3" presStyleCnt="0"/>
      <dgm:spPr/>
    </dgm:pt>
  </dgm:ptLst>
  <dgm:cxnLst>
    <dgm:cxn modelId="{BC57DE90-0C30-497A-A033-28019D966FAC}" type="presOf" srcId="{D8172AC7-03D0-41E6-8066-6EC4A5181874}" destId="{24407A0C-9039-47CD-8A6A-584CBDB547A1}" srcOrd="0" destOrd="0" presId="urn:microsoft.com/office/officeart/2005/8/layout/hierarchy1"/>
    <dgm:cxn modelId="{885C54D2-B00E-4160-8E7F-F936686716D4}" srcId="{909D8D5B-CE77-4411-9C0D-51B35FD9F8D5}" destId="{ACC69758-5B1F-4615-A65F-B2C749124A11}" srcOrd="0" destOrd="0" parTransId="{5A770B3A-4736-4BEE-8A6C-AAD557F673F6}" sibTransId="{5FD42E36-5C34-4A4E-915C-6D6D76ACC414}"/>
    <dgm:cxn modelId="{BCDDD9A3-529C-4119-B69C-BA6F46366F18}" srcId="{909D8D5B-CE77-4411-9C0D-51B35FD9F8D5}" destId="{3CFA9E33-38B2-4865-B8FC-B3BE1708C669}" srcOrd="1" destOrd="0" parTransId="{341C86ED-1C6E-4581-909B-63C948841D92}" sibTransId="{045A63CB-D1FC-4EBD-8BCF-CA1483244F86}"/>
    <dgm:cxn modelId="{B2C090E7-2C77-4EF9-85CF-868928F1ECF7}" srcId="{D8172AC7-03D0-41E6-8066-6EC4A5181874}" destId="{909D8D5B-CE77-4411-9C0D-51B35FD9F8D5}" srcOrd="0" destOrd="0" parTransId="{9EE8B812-20A3-4806-9F83-775B81B44535}" sibTransId="{6A363032-4AF6-4A3D-9114-68B6DF578DCD}"/>
    <dgm:cxn modelId="{482D59A2-37F9-4CCE-90BD-1BCD840E1CA2}" type="presOf" srcId="{909D8D5B-CE77-4411-9C0D-51B35FD9F8D5}" destId="{D162DAFC-C736-4C4F-ACF2-FEE7D7296DC7}" srcOrd="0" destOrd="0" presId="urn:microsoft.com/office/officeart/2005/8/layout/hierarchy1"/>
    <dgm:cxn modelId="{55EFAD35-58B5-45E2-9BAD-23AFC9CB7E5D}" type="presOf" srcId="{ACC69758-5B1F-4615-A65F-B2C749124A11}" destId="{2BFD3130-5814-4C94-B379-CC5AED3B7AB5}" srcOrd="0" destOrd="0" presId="urn:microsoft.com/office/officeart/2005/8/layout/hierarchy1"/>
    <dgm:cxn modelId="{3B22809C-4EAD-4B00-BC8F-1443F09CBD39}" type="presOf" srcId="{341C86ED-1C6E-4581-909B-63C948841D92}" destId="{F7EAB5E8-FE43-44FF-84C9-783E9DA9B4C0}" srcOrd="0" destOrd="0" presId="urn:microsoft.com/office/officeart/2005/8/layout/hierarchy1"/>
    <dgm:cxn modelId="{D44CDF71-7C33-489C-94E1-603E3103505E}" type="presOf" srcId="{3CFA9E33-38B2-4865-B8FC-B3BE1708C669}" destId="{23F7CC43-64B0-4EFB-B05D-0CAA3EF0619F}" srcOrd="0" destOrd="0" presId="urn:microsoft.com/office/officeart/2005/8/layout/hierarchy1"/>
    <dgm:cxn modelId="{80774B5E-3138-471E-864B-E90C8ACF2A45}" type="presOf" srcId="{5A770B3A-4736-4BEE-8A6C-AAD557F673F6}" destId="{D1A1777C-CB54-4887-9416-D3C5387B7F06}" srcOrd="0" destOrd="0" presId="urn:microsoft.com/office/officeart/2005/8/layout/hierarchy1"/>
    <dgm:cxn modelId="{466FF6B0-7422-4183-9DCD-FB394A9F3A1B}" type="presParOf" srcId="{24407A0C-9039-47CD-8A6A-584CBDB547A1}" destId="{3B5DF003-9B6F-4E78-AC48-AF8992DC2C3A}" srcOrd="0" destOrd="0" presId="urn:microsoft.com/office/officeart/2005/8/layout/hierarchy1"/>
    <dgm:cxn modelId="{AD681808-12C7-4A89-9C1E-413DBE4479A9}" type="presParOf" srcId="{3B5DF003-9B6F-4E78-AC48-AF8992DC2C3A}" destId="{C8E365E4-D81B-4E3A-B359-3DA19530FF15}" srcOrd="0" destOrd="0" presId="urn:microsoft.com/office/officeart/2005/8/layout/hierarchy1"/>
    <dgm:cxn modelId="{EDCA326A-BF56-4E61-9D64-C4120AD4AF03}" type="presParOf" srcId="{C8E365E4-D81B-4E3A-B359-3DA19530FF15}" destId="{3ECCCE87-CC47-4263-8B6E-4F42D53B4163}" srcOrd="0" destOrd="0" presId="urn:microsoft.com/office/officeart/2005/8/layout/hierarchy1"/>
    <dgm:cxn modelId="{D0D1E2F9-2044-4FFF-A918-9DA119FE2444}" type="presParOf" srcId="{C8E365E4-D81B-4E3A-B359-3DA19530FF15}" destId="{D162DAFC-C736-4C4F-ACF2-FEE7D7296DC7}" srcOrd="1" destOrd="0" presId="urn:microsoft.com/office/officeart/2005/8/layout/hierarchy1"/>
    <dgm:cxn modelId="{B916006D-1626-4AFA-B6CD-4819270B46A1}" type="presParOf" srcId="{3B5DF003-9B6F-4E78-AC48-AF8992DC2C3A}" destId="{0315209C-8EDB-4C2C-8702-AA76BE7C8E55}" srcOrd="1" destOrd="0" presId="urn:microsoft.com/office/officeart/2005/8/layout/hierarchy1"/>
    <dgm:cxn modelId="{40DA9A55-347A-48B9-8540-ECCFAAE8F2D7}" type="presParOf" srcId="{0315209C-8EDB-4C2C-8702-AA76BE7C8E55}" destId="{D1A1777C-CB54-4887-9416-D3C5387B7F06}" srcOrd="0" destOrd="0" presId="urn:microsoft.com/office/officeart/2005/8/layout/hierarchy1"/>
    <dgm:cxn modelId="{AA2FE7C8-4E74-4835-8412-8D4A99C63BE1}" type="presParOf" srcId="{0315209C-8EDB-4C2C-8702-AA76BE7C8E55}" destId="{C3092AF8-AE22-43FE-9B7B-590C872BE75D}" srcOrd="1" destOrd="0" presId="urn:microsoft.com/office/officeart/2005/8/layout/hierarchy1"/>
    <dgm:cxn modelId="{B8981933-9A65-4095-9956-265EAA0FC6E8}" type="presParOf" srcId="{C3092AF8-AE22-43FE-9B7B-590C872BE75D}" destId="{5E7A36E7-A074-45D0-8B07-E9EC0F6F841D}" srcOrd="0" destOrd="0" presId="urn:microsoft.com/office/officeart/2005/8/layout/hierarchy1"/>
    <dgm:cxn modelId="{18855B07-01CD-4894-B32C-2F353070FF6D}" type="presParOf" srcId="{5E7A36E7-A074-45D0-8B07-E9EC0F6F841D}" destId="{2BF89603-0266-449D-98C0-4B29FA4D7CB0}" srcOrd="0" destOrd="0" presId="urn:microsoft.com/office/officeart/2005/8/layout/hierarchy1"/>
    <dgm:cxn modelId="{6A4ACBA3-8151-4781-9DD2-9B8E0680E5A7}" type="presParOf" srcId="{5E7A36E7-A074-45D0-8B07-E9EC0F6F841D}" destId="{2BFD3130-5814-4C94-B379-CC5AED3B7AB5}" srcOrd="1" destOrd="0" presId="urn:microsoft.com/office/officeart/2005/8/layout/hierarchy1"/>
    <dgm:cxn modelId="{4BA1D7AA-3B68-43D0-9B1A-0CF36BAF5416}" type="presParOf" srcId="{C3092AF8-AE22-43FE-9B7B-590C872BE75D}" destId="{75BFE5E9-11AB-4897-9762-E294FC31C5B5}" srcOrd="1" destOrd="0" presId="urn:microsoft.com/office/officeart/2005/8/layout/hierarchy1"/>
    <dgm:cxn modelId="{FF7565DD-55A4-43B3-A635-CD79EE9BA4E1}" type="presParOf" srcId="{0315209C-8EDB-4C2C-8702-AA76BE7C8E55}" destId="{F7EAB5E8-FE43-44FF-84C9-783E9DA9B4C0}" srcOrd="2" destOrd="0" presId="urn:microsoft.com/office/officeart/2005/8/layout/hierarchy1"/>
    <dgm:cxn modelId="{B27DEFA2-3F49-4EC5-B6B7-863078383DA7}" type="presParOf" srcId="{0315209C-8EDB-4C2C-8702-AA76BE7C8E55}" destId="{B04AC353-2231-4671-92A5-4B2D52D8B15C}" srcOrd="3" destOrd="0" presId="urn:microsoft.com/office/officeart/2005/8/layout/hierarchy1"/>
    <dgm:cxn modelId="{C2861B46-B7F0-4396-8E4E-FFDF1CE505F3}" type="presParOf" srcId="{B04AC353-2231-4671-92A5-4B2D52D8B15C}" destId="{5095A904-F3DD-431B-9B5B-ED348F3BFE9D}" srcOrd="0" destOrd="0" presId="urn:microsoft.com/office/officeart/2005/8/layout/hierarchy1"/>
    <dgm:cxn modelId="{88EB1E2C-014B-42AD-AF58-88F962D2C045}" type="presParOf" srcId="{5095A904-F3DD-431B-9B5B-ED348F3BFE9D}" destId="{47266F90-C994-4F78-B971-A8AD66FC54DA}" srcOrd="0" destOrd="0" presId="urn:microsoft.com/office/officeart/2005/8/layout/hierarchy1"/>
    <dgm:cxn modelId="{7EB49D5F-6460-4A29-9E56-8176626CE9FF}" type="presParOf" srcId="{5095A904-F3DD-431B-9B5B-ED348F3BFE9D}" destId="{23F7CC43-64B0-4EFB-B05D-0CAA3EF0619F}" srcOrd="1" destOrd="0" presId="urn:microsoft.com/office/officeart/2005/8/layout/hierarchy1"/>
    <dgm:cxn modelId="{7A26618E-FA19-410B-8AF2-3D8891B09817}" type="presParOf" srcId="{B04AC353-2231-4671-92A5-4B2D52D8B15C}" destId="{311DE944-68E3-4C94-A3BB-E90D1A95AF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FE828-8033-46E5-B72C-E9A04B1ABD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66CE85-DFC8-4E4A-800F-A7D008DDD8FC}">
      <dgm:prSet phldrT="[Текст]"/>
      <dgm:spPr/>
      <dgm:t>
        <a:bodyPr/>
        <a:lstStyle/>
        <a:p>
          <a:r>
            <a:rPr lang="uk-UA" dirty="0" smtClean="0"/>
            <a:t>Спринтер</a:t>
          </a:r>
          <a:endParaRPr lang="ru-RU" dirty="0"/>
        </a:p>
      </dgm:t>
    </dgm:pt>
    <dgm:pt modelId="{80DBD6DE-7AB4-4366-9BA1-6C13D324E566}" type="parTrans" cxnId="{6ECF2466-4CB2-458F-9BFC-45B424C5DA4E}">
      <dgm:prSet/>
      <dgm:spPr/>
      <dgm:t>
        <a:bodyPr/>
        <a:lstStyle/>
        <a:p>
          <a:endParaRPr lang="ru-RU"/>
        </a:p>
      </dgm:t>
    </dgm:pt>
    <dgm:pt modelId="{DB162EB4-E932-4752-9411-AA620FE13200}" type="sibTrans" cxnId="{6ECF2466-4CB2-458F-9BFC-45B424C5DA4E}">
      <dgm:prSet/>
      <dgm:spPr/>
      <dgm:t>
        <a:bodyPr/>
        <a:lstStyle/>
        <a:p>
          <a:endParaRPr lang="ru-RU"/>
        </a:p>
      </dgm:t>
    </dgm:pt>
    <dgm:pt modelId="{486005AE-FD86-44D5-9412-79B9E1F9BB17}">
      <dgm:prSet phldrT="[Текст]"/>
      <dgm:spPr/>
      <dgm:t>
        <a:bodyPr/>
        <a:lstStyle/>
        <a:p>
          <a:r>
            <a:rPr lang="uk-UA" dirty="0" smtClean="0"/>
            <a:t>Стаєр</a:t>
          </a:r>
          <a:endParaRPr lang="ru-RU" dirty="0"/>
        </a:p>
      </dgm:t>
    </dgm:pt>
    <dgm:pt modelId="{E2ADB70A-8CA1-4E93-BB8B-B1639530D0B4}" type="parTrans" cxnId="{33508D38-2A14-49D3-B56D-9CF2707B9192}">
      <dgm:prSet/>
      <dgm:spPr/>
      <dgm:t>
        <a:bodyPr/>
        <a:lstStyle/>
        <a:p>
          <a:endParaRPr lang="ru-RU"/>
        </a:p>
      </dgm:t>
    </dgm:pt>
    <dgm:pt modelId="{C610E0E6-306C-410C-8BE6-FB60D626C9D2}" type="sibTrans" cxnId="{33508D38-2A14-49D3-B56D-9CF2707B9192}">
      <dgm:prSet/>
      <dgm:spPr/>
      <dgm:t>
        <a:bodyPr/>
        <a:lstStyle/>
        <a:p>
          <a:endParaRPr lang="ru-RU"/>
        </a:p>
      </dgm:t>
    </dgm:pt>
    <dgm:pt modelId="{693C822B-D40B-4FE3-BF43-8F7EDF2EB1C4}">
      <dgm:prSet phldrT="[Текст]"/>
      <dgm:spPr/>
      <dgm:t>
        <a:bodyPr/>
        <a:lstStyle/>
        <a:p>
          <a:r>
            <a:rPr lang="uk-UA" dirty="0" err="1" smtClean="0"/>
            <a:t>Зворотнє</a:t>
          </a:r>
          <a:r>
            <a:rPr lang="uk-UA" dirty="0" smtClean="0"/>
            <a:t> поняття до «спринтера»</a:t>
          </a:r>
          <a:endParaRPr lang="ru-RU" dirty="0"/>
        </a:p>
      </dgm:t>
    </dgm:pt>
    <dgm:pt modelId="{F807B24D-2C6F-4AFA-84E1-0374268D4B11}" type="parTrans" cxnId="{D341940A-7F12-473D-AF09-71BB299DA007}">
      <dgm:prSet/>
      <dgm:spPr/>
      <dgm:t>
        <a:bodyPr/>
        <a:lstStyle/>
        <a:p>
          <a:endParaRPr lang="ru-RU"/>
        </a:p>
      </dgm:t>
    </dgm:pt>
    <dgm:pt modelId="{94705666-1743-4286-995A-A8AD0B91DC3C}" type="sibTrans" cxnId="{D341940A-7F12-473D-AF09-71BB299DA007}">
      <dgm:prSet/>
      <dgm:spPr/>
      <dgm:t>
        <a:bodyPr/>
        <a:lstStyle/>
        <a:p>
          <a:endParaRPr lang="ru-RU"/>
        </a:p>
      </dgm:t>
    </dgm:pt>
    <dgm:pt modelId="{34C3E43C-6EB0-4E72-A0AF-9E79B56C1037}">
      <dgm:prSet/>
      <dgm:spPr/>
      <dgm:t>
        <a:bodyPr/>
        <a:lstStyle/>
        <a:p>
          <a:r>
            <a:rPr lang="ru-RU" dirty="0" err="1" smtClean="0"/>
            <a:t>характеризується</a:t>
          </a:r>
          <a:r>
            <a:rPr lang="ru-RU" dirty="0" smtClean="0"/>
            <a:t> </a:t>
          </a:r>
          <a:r>
            <a:rPr lang="ru-RU" dirty="0" err="1" smtClean="0"/>
            <a:t>високою</a:t>
          </a:r>
          <a:r>
            <a:rPr lang="ru-RU" dirty="0" smtClean="0"/>
            <a:t> </a:t>
          </a:r>
          <a:r>
            <a:rPr lang="ru-RU" dirty="0" err="1" smtClean="0"/>
            <a:t>стійкістю</a:t>
          </a:r>
          <a:r>
            <a:rPr lang="ru-RU" dirty="0" smtClean="0"/>
            <a:t> до </a:t>
          </a:r>
          <a:r>
            <a:rPr lang="ru-RU" dirty="0" err="1" smtClean="0"/>
            <a:t>впливу</a:t>
          </a:r>
          <a:r>
            <a:rPr lang="ru-RU" dirty="0" smtClean="0"/>
            <a:t> </a:t>
          </a:r>
          <a:r>
            <a:rPr lang="ru-RU" dirty="0" err="1" smtClean="0"/>
            <a:t>короткочасних</a:t>
          </a:r>
          <a:r>
            <a:rPr lang="ru-RU" dirty="0" smtClean="0"/>
            <a:t> </a:t>
          </a:r>
          <a:r>
            <a:rPr lang="ru-RU" dirty="0" err="1" smtClean="0"/>
            <a:t>екстремальних</a:t>
          </a:r>
          <a:r>
            <a:rPr lang="ru-RU" dirty="0" smtClean="0"/>
            <a:t> </a:t>
          </a:r>
          <a:r>
            <a:rPr lang="ru-RU" dirty="0" err="1" smtClean="0"/>
            <a:t>факторів</a:t>
          </a:r>
          <a:r>
            <a:rPr lang="ru-RU" dirty="0" smtClean="0"/>
            <a:t> і </a:t>
          </a:r>
          <a:r>
            <a:rPr lang="ru-RU" dirty="0" err="1" smtClean="0"/>
            <a:t>поганий</a:t>
          </a:r>
          <a:r>
            <a:rPr lang="ru-RU" dirty="0" smtClean="0"/>
            <a:t> переносимостью </a:t>
          </a:r>
          <a:r>
            <a:rPr lang="ru-RU" dirty="0" err="1" smtClean="0"/>
            <a:t>тривалих</a:t>
          </a:r>
          <a:r>
            <a:rPr lang="ru-RU" dirty="0" smtClean="0"/>
            <a:t> </a:t>
          </a:r>
          <a:r>
            <a:rPr lang="ru-RU" dirty="0" err="1" smtClean="0"/>
            <a:t>навантажень</a:t>
          </a:r>
          <a:r>
            <a:rPr lang="ru-RU" dirty="0" smtClean="0"/>
            <a:t>. </a:t>
          </a:r>
          <a:endParaRPr lang="ru-RU" dirty="0"/>
        </a:p>
      </dgm:t>
    </dgm:pt>
    <dgm:pt modelId="{4A14B637-4285-40D4-8C87-7506DDB8A7AD}" type="parTrans" cxnId="{DB699081-5141-42AD-9E4C-A4ABFB485030}">
      <dgm:prSet/>
      <dgm:spPr/>
      <dgm:t>
        <a:bodyPr/>
        <a:lstStyle/>
        <a:p>
          <a:endParaRPr lang="ru-RU"/>
        </a:p>
      </dgm:t>
    </dgm:pt>
    <dgm:pt modelId="{FD675461-D8DB-45C2-A761-42C23FED7159}" type="sibTrans" cxnId="{DB699081-5141-42AD-9E4C-A4ABFB485030}">
      <dgm:prSet/>
      <dgm:spPr/>
      <dgm:t>
        <a:bodyPr/>
        <a:lstStyle/>
        <a:p>
          <a:endParaRPr lang="ru-RU"/>
        </a:p>
      </dgm:t>
    </dgm:pt>
    <dgm:pt modelId="{F30C20BB-68E0-4DA8-9655-827108582ADB}" type="pres">
      <dgm:prSet presAssocID="{B6EFE828-8033-46E5-B72C-E9A04B1ABD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EC061F-2130-474C-9685-9544BCC106AE}" type="pres">
      <dgm:prSet presAssocID="{3766CE85-DFC8-4E4A-800F-A7D008DDD8FC}" presName="composite" presStyleCnt="0"/>
      <dgm:spPr/>
    </dgm:pt>
    <dgm:pt modelId="{32426BD5-A33B-4BDB-A3BC-33BEEA0AD7A0}" type="pres">
      <dgm:prSet presAssocID="{3766CE85-DFC8-4E4A-800F-A7D008DDD8F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7C107-3DB4-4BB4-B6E2-2E2EE703E11C}" type="pres">
      <dgm:prSet presAssocID="{3766CE85-DFC8-4E4A-800F-A7D008DDD8F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D40CA-1448-4BB9-A300-5858B39F3780}" type="pres">
      <dgm:prSet presAssocID="{DB162EB4-E932-4752-9411-AA620FE13200}" presName="space" presStyleCnt="0"/>
      <dgm:spPr/>
    </dgm:pt>
    <dgm:pt modelId="{4176CCE8-23D5-4E9E-AE34-F2876C3A621E}" type="pres">
      <dgm:prSet presAssocID="{486005AE-FD86-44D5-9412-79B9E1F9BB17}" presName="composite" presStyleCnt="0"/>
      <dgm:spPr/>
    </dgm:pt>
    <dgm:pt modelId="{89DBA7F8-2D3D-4093-81CD-551D25F27F15}" type="pres">
      <dgm:prSet presAssocID="{486005AE-FD86-44D5-9412-79B9E1F9BB1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0331D-B00D-4E83-A189-9C2412A9A350}" type="pres">
      <dgm:prSet presAssocID="{486005AE-FD86-44D5-9412-79B9E1F9BB1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9AA53-2ACE-4777-B806-1C26F122D351}" type="presOf" srcId="{693C822B-D40B-4FE3-BF43-8F7EDF2EB1C4}" destId="{63E0331D-B00D-4E83-A189-9C2412A9A350}" srcOrd="0" destOrd="0" presId="urn:microsoft.com/office/officeart/2005/8/layout/hList1"/>
    <dgm:cxn modelId="{0455BBC5-FDD8-4695-84CB-E285D7140BB4}" type="presOf" srcId="{34C3E43C-6EB0-4E72-A0AF-9E79B56C1037}" destId="{EC47C107-3DB4-4BB4-B6E2-2E2EE703E11C}" srcOrd="0" destOrd="0" presId="urn:microsoft.com/office/officeart/2005/8/layout/hList1"/>
    <dgm:cxn modelId="{D341940A-7F12-473D-AF09-71BB299DA007}" srcId="{486005AE-FD86-44D5-9412-79B9E1F9BB17}" destId="{693C822B-D40B-4FE3-BF43-8F7EDF2EB1C4}" srcOrd="0" destOrd="0" parTransId="{F807B24D-2C6F-4AFA-84E1-0374268D4B11}" sibTransId="{94705666-1743-4286-995A-A8AD0B91DC3C}"/>
    <dgm:cxn modelId="{8E034399-110F-4F86-99D6-D134D91BA8B6}" type="presOf" srcId="{3766CE85-DFC8-4E4A-800F-A7D008DDD8FC}" destId="{32426BD5-A33B-4BDB-A3BC-33BEEA0AD7A0}" srcOrd="0" destOrd="0" presId="urn:microsoft.com/office/officeart/2005/8/layout/hList1"/>
    <dgm:cxn modelId="{05694BD5-358D-4697-B20F-576C6BBAA91B}" type="presOf" srcId="{B6EFE828-8033-46E5-B72C-E9A04B1ABD68}" destId="{F30C20BB-68E0-4DA8-9655-827108582ADB}" srcOrd="0" destOrd="0" presId="urn:microsoft.com/office/officeart/2005/8/layout/hList1"/>
    <dgm:cxn modelId="{DB699081-5141-42AD-9E4C-A4ABFB485030}" srcId="{3766CE85-DFC8-4E4A-800F-A7D008DDD8FC}" destId="{34C3E43C-6EB0-4E72-A0AF-9E79B56C1037}" srcOrd="0" destOrd="0" parTransId="{4A14B637-4285-40D4-8C87-7506DDB8A7AD}" sibTransId="{FD675461-D8DB-45C2-A761-42C23FED7159}"/>
    <dgm:cxn modelId="{6ECF2466-4CB2-458F-9BFC-45B424C5DA4E}" srcId="{B6EFE828-8033-46E5-B72C-E9A04B1ABD68}" destId="{3766CE85-DFC8-4E4A-800F-A7D008DDD8FC}" srcOrd="0" destOrd="0" parTransId="{80DBD6DE-7AB4-4366-9BA1-6C13D324E566}" sibTransId="{DB162EB4-E932-4752-9411-AA620FE13200}"/>
    <dgm:cxn modelId="{62E113A2-1B45-4DA9-A100-F82FEAEE64E5}" type="presOf" srcId="{486005AE-FD86-44D5-9412-79B9E1F9BB17}" destId="{89DBA7F8-2D3D-4093-81CD-551D25F27F15}" srcOrd="0" destOrd="0" presId="urn:microsoft.com/office/officeart/2005/8/layout/hList1"/>
    <dgm:cxn modelId="{33508D38-2A14-49D3-B56D-9CF2707B9192}" srcId="{B6EFE828-8033-46E5-B72C-E9A04B1ABD68}" destId="{486005AE-FD86-44D5-9412-79B9E1F9BB17}" srcOrd="1" destOrd="0" parTransId="{E2ADB70A-8CA1-4E93-BB8B-B1639530D0B4}" sibTransId="{C610E0E6-306C-410C-8BE6-FB60D626C9D2}"/>
    <dgm:cxn modelId="{49EB8152-6779-4E9F-940A-0A2708DCC062}" type="presParOf" srcId="{F30C20BB-68E0-4DA8-9655-827108582ADB}" destId="{32EC061F-2130-474C-9685-9544BCC106AE}" srcOrd="0" destOrd="0" presId="urn:microsoft.com/office/officeart/2005/8/layout/hList1"/>
    <dgm:cxn modelId="{9A265AAA-1DAB-4C56-8140-3C09AEE4CF72}" type="presParOf" srcId="{32EC061F-2130-474C-9685-9544BCC106AE}" destId="{32426BD5-A33B-4BDB-A3BC-33BEEA0AD7A0}" srcOrd="0" destOrd="0" presId="urn:microsoft.com/office/officeart/2005/8/layout/hList1"/>
    <dgm:cxn modelId="{A154589F-900A-4BC8-855C-D1A3FE8311BF}" type="presParOf" srcId="{32EC061F-2130-474C-9685-9544BCC106AE}" destId="{EC47C107-3DB4-4BB4-B6E2-2E2EE703E11C}" srcOrd="1" destOrd="0" presId="urn:microsoft.com/office/officeart/2005/8/layout/hList1"/>
    <dgm:cxn modelId="{706ACA27-BD96-4BAF-A616-22FBD909A530}" type="presParOf" srcId="{F30C20BB-68E0-4DA8-9655-827108582ADB}" destId="{4BCD40CA-1448-4BB9-A300-5858B39F3780}" srcOrd="1" destOrd="0" presId="urn:microsoft.com/office/officeart/2005/8/layout/hList1"/>
    <dgm:cxn modelId="{E0B8542E-99BF-42E3-B821-50F2D2F54CC3}" type="presParOf" srcId="{F30C20BB-68E0-4DA8-9655-827108582ADB}" destId="{4176CCE8-23D5-4E9E-AE34-F2876C3A621E}" srcOrd="2" destOrd="0" presId="urn:microsoft.com/office/officeart/2005/8/layout/hList1"/>
    <dgm:cxn modelId="{2956C01B-9580-4928-949B-698F59F9746C}" type="presParOf" srcId="{4176CCE8-23D5-4E9E-AE34-F2876C3A621E}" destId="{89DBA7F8-2D3D-4093-81CD-551D25F27F15}" srcOrd="0" destOrd="0" presId="urn:microsoft.com/office/officeart/2005/8/layout/hList1"/>
    <dgm:cxn modelId="{A0E1E49F-EE39-4D5E-874F-B45C3912C3F6}" type="presParOf" srcId="{4176CCE8-23D5-4E9E-AE34-F2876C3A621E}" destId="{63E0331D-B00D-4E83-A189-9C2412A9A3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1DE9C-6A54-4FCC-AE19-3A3867F387D7}">
      <dsp:nvSpPr>
        <dsp:cNvPr id="0" name=""/>
        <dsp:cNvSpPr/>
      </dsp:nvSpPr>
      <dsp:spPr>
        <a:xfrm>
          <a:off x="3282627" y="1443594"/>
          <a:ext cx="2329606" cy="554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766"/>
              </a:lnTo>
              <a:lnTo>
                <a:pt x="2329606" y="377766"/>
              </a:lnTo>
              <a:lnTo>
                <a:pt x="2329606" y="5543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3FADE-9817-4C84-BF5A-A5EA6EE518F3}">
      <dsp:nvSpPr>
        <dsp:cNvPr id="0" name=""/>
        <dsp:cNvSpPr/>
      </dsp:nvSpPr>
      <dsp:spPr>
        <a:xfrm>
          <a:off x="3236907" y="1443594"/>
          <a:ext cx="91440" cy="554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43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EBE69-0F2D-4B7F-B796-38D2C793053D}">
      <dsp:nvSpPr>
        <dsp:cNvPr id="0" name=""/>
        <dsp:cNvSpPr/>
      </dsp:nvSpPr>
      <dsp:spPr>
        <a:xfrm>
          <a:off x="953020" y="1443594"/>
          <a:ext cx="2329606" cy="554340"/>
        </a:xfrm>
        <a:custGeom>
          <a:avLst/>
          <a:gdLst/>
          <a:ahLst/>
          <a:cxnLst/>
          <a:rect l="0" t="0" r="0" b="0"/>
          <a:pathLst>
            <a:path>
              <a:moveTo>
                <a:pt x="2329606" y="0"/>
              </a:moveTo>
              <a:lnTo>
                <a:pt x="2329606" y="377766"/>
              </a:lnTo>
              <a:lnTo>
                <a:pt x="0" y="377766"/>
              </a:lnTo>
              <a:lnTo>
                <a:pt x="0" y="5543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26DB7-CF67-44DE-BF14-ED5734FBE3EA}">
      <dsp:nvSpPr>
        <dsp:cNvPr id="0" name=""/>
        <dsp:cNvSpPr/>
      </dsp:nvSpPr>
      <dsp:spPr>
        <a:xfrm>
          <a:off x="1878808" y="98910"/>
          <a:ext cx="2807637" cy="1344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72637-9F5F-465C-87B5-969A1FE8C5FF}">
      <dsp:nvSpPr>
        <dsp:cNvPr id="0" name=""/>
        <dsp:cNvSpPr/>
      </dsp:nvSpPr>
      <dsp:spPr>
        <a:xfrm>
          <a:off x="2090590" y="300103"/>
          <a:ext cx="2807637" cy="13446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Види </a:t>
          </a:r>
          <a:r>
            <a:rPr lang="uk-UA" sz="2400" kern="1200" dirty="0" err="1" smtClean="0"/>
            <a:t>адатпацій</a:t>
          </a:r>
          <a:endParaRPr lang="ru-RU" sz="2400" kern="1200" dirty="0"/>
        </a:p>
      </dsp:txBody>
      <dsp:txXfrm>
        <a:off x="2129974" y="339487"/>
        <a:ext cx="2728869" cy="1265915"/>
      </dsp:txXfrm>
    </dsp:sp>
    <dsp:sp modelId="{643B4770-C757-46AB-B182-23121EC054C9}">
      <dsp:nvSpPr>
        <dsp:cNvPr id="0" name=""/>
        <dsp:cNvSpPr/>
      </dsp:nvSpPr>
      <dsp:spPr>
        <a:xfrm>
          <a:off x="0" y="1997934"/>
          <a:ext cx="1906041" cy="1210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4EA54-2D41-46EB-9438-6CFF5F12F212}">
      <dsp:nvSpPr>
        <dsp:cNvPr id="0" name=""/>
        <dsp:cNvSpPr/>
      </dsp:nvSpPr>
      <dsp:spPr>
        <a:xfrm>
          <a:off x="211782" y="2199128"/>
          <a:ext cx="1906041" cy="1210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Структурні</a:t>
          </a:r>
          <a:endParaRPr lang="ru-RU" sz="2400" kern="1200" dirty="0"/>
        </a:p>
      </dsp:txBody>
      <dsp:txXfrm>
        <a:off x="247232" y="2234578"/>
        <a:ext cx="1835141" cy="1139436"/>
      </dsp:txXfrm>
    </dsp:sp>
    <dsp:sp modelId="{2E54D595-9986-416E-AF62-4D5768308A6B}">
      <dsp:nvSpPr>
        <dsp:cNvPr id="0" name=""/>
        <dsp:cNvSpPr/>
      </dsp:nvSpPr>
      <dsp:spPr>
        <a:xfrm>
          <a:off x="2329606" y="1997934"/>
          <a:ext cx="1906041" cy="1210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721DA-7C58-4A4C-B812-9539DCCFF399}">
      <dsp:nvSpPr>
        <dsp:cNvPr id="0" name=""/>
        <dsp:cNvSpPr/>
      </dsp:nvSpPr>
      <dsp:spPr>
        <a:xfrm>
          <a:off x="2541388" y="2199128"/>
          <a:ext cx="1906041" cy="1210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Фізіологічні</a:t>
          </a:r>
          <a:endParaRPr lang="ru-RU" sz="2400" kern="1200" dirty="0"/>
        </a:p>
      </dsp:txBody>
      <dsp:txXfrm>
        <a:off x="2576838" y="2234578"/>
        <a:ext cx="1835141" cy="1139436"/>
      </dsp:txXfrm>
    </dsp:sp>
    <dsp:sp modelId="{9CBE0300-21AA-4B70-BC04-0856401BC597}">
      <dsp:nvSpPr>
        <dsp:cNvPr id="0" name=""/>
        <dsp:cNvSpPr/>
      </dsp:nvSpPr>
      <dsp:spPr>
        <a:xfrm>
          <a:off x="4659212" y="1997934"/>
          <a:ext cx="1906041" cy="1210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9E53D-9ACD-44C8-B6C9-2166BFF38265}">
      <dsp:nvSpPr>
        <dsp:cNvPr id="0" name=""/>
        <dsp:cNvSpPr/>
      </dsp:nvSpPr>
      <dsp:spPr>
        <a:xfrm>
          <a:off x="4870995" y="2199128"/>
          <a:ext cx="1906041" cy="1210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Адаптації поведінки</a:t>
          </a:r>
          <a:endParaRPr lang="ru-RU" sz="2400" kern="1200" dirty="0"/>
        </a:p>
      </dsp:txBody>
      <dsp:txXfrm>
        <a:off x="4906445" y="2234578"/>
        <a:ext cx="1835141" cy="1139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AB5E8-FE43-44FF-84C9-783E9DA9B4C0}">
      <dsp:nvSpPr>
        <dsp:cNvPr id="0" name=""/>
        <dsp:cNvSpPr/>
      </dsp:nvSpPr>
      <dsp:spPr>
        <a:xfrm>
          <a:off x="3336726" y="1521237"/>
          <a:ext cx="1316227" cy="626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876"/>
              </a:lnTo>
              <a:lnTo>
                <a:pt x="1316227" y="426876"/>
              </a:lnTo>
              <a:lnTo>
                <a:pt x="1316227" y="6264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A1777C-CB54-4887-9416-D3C5387B7F06}">
      <dsp:nvSpPr>
        <dsp:cNvPr id="0" name=""/>
        <dsp:cNvSpPr/>
      </dsp:nvSpPr>
      <dsp:spPr>
        <a:xfrm>
          <a:off x="2020499" y="1521237"/>
          <a:ext cx="1316227" cy="626404"/>
        </a:xfrm>
        <a:custGeom>
          <a:avLst/>
          <a:gdLst/>
          <a:ahLst/>
          <a:cxnLst/>
          <a:rect l="0" t="0" r="0" b="0"/>
          <a:pathLst>
            <a:path>
              <a:moveTo>
                <a:pt x="1316227" y="0"/>
              </a:moveTo>
              <a:lnTo>
                <a:pt x="1316227" y="426876"/>
              </a:lnTo>
              <a:lnTo>
                <a:pt x="0" y="426876"/>
              </a:lnTo>
              <a:lnTo>
                <a:pt x="0" y="6264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CCE87-CC47-4263-8B6E-4F42D53B4163}">
      <dsp:nvSpPr>
        <dsp:cNvPr id="0" name=""/>
        <dsp:cNvSpPr/>
      </dsp:nvSpPr>
      <dsp:spPr>
        <a:xfrm>
          <a:off x="1750411" y="1745"/>
          <a:ext cx="3172629" cy="15194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2DAFC-C736-4C4F-ACF2-FEE7D7296DC7}">
      <dsp:nvSpPr>
        <dsp:cNvPr id="0" name=""/>
        <dsp:cNvSpPr/>
      </dsp:nvSpPr>
      <dsp:spPr>
        <a:xfrm>
          <a:off x="1989726" y="229093"/>
          <a:ext cx="3172629" cy="1519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Підвиди </a:t>
          </a:r>
          <a:r>
            <a:rPr lang="uk-UA" sz="2100" kern="1200" dirty="0" err="1" smtClean="0"/>
            <a:t>адаптацій</a:t>
          </a:r>
          <a:r>
            <a:rPr lang="uk-UA" sz="2100" kern="1200" dirty="0" smtClean="0"/>
            <a:t>:</a:t>
          </a:r>
          <a:endParaRPr lang="ru-RU" sz="2100" kern="1200" dirty="0"/>
        </a:p>
      </dsp:txBody>
      <dsp:txXfrm>
        <a:off x="2034230" y="273597"/>
        <a:ext cx="3083621" cy="1430484"/>
      </dsp:txXfrm>
    </dsp:sp>
    <dsp:sp modelId="{2BF89603-0266-449D-98C0-4B29FA4D7CB0}">
      <dsp:nvSpPr>
        <dsp:cNvPr id="0" name=""/>
        <dsp:cNvSpPr/>
      </dsp:nvSpPr>
      <dsp:spPr>
        <a:xfrm>
          <a:off x="943586" y="2147642"/>
          <a:ext cx="2153826" cy="1367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D3130-5814-4C94-B379-CC5AED3B7AB5}">
      <dsp:nvSpPr>
        <dsp:cNvPr id="0" name=""/>
        <dsp:cNvSpPr/>
      </dsp:nvSpPr>
      <dsp:spPr>
        <a:xfrm>
          <a:off x="1182900" y="2374990"/>
          <a:ext cx="2153826" cy="1367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Маладаптація</a:t>
          </a:r>
          <a:endParaRPr lang="ru-RU" sz="2100" kern="1200" dirty="0"/>
        </a:p>
      </dsp:txBody>
      <dsp:txXfrm>
        <a:off x="1222958" y="2415048"/>
        <a:ext cx="2073710" cy="1287564"/>
      </dsp:txXfrm>
    </dsp:sp>
    <dsp:sp modelId="{47266F90-C994-4F78-B971-A8AD66FC54DA}">
      <dsp:nvSpPr>
        <dsp:cNvPr id="0" name=""/>
        <dsp:cNvSpPr/>
      </dsp:nvSpPr>
      <dsp:spPr>
        <a:xfrm>
          <a:off x="3576041" y="2147642"/>
          <a:ext cx="2153826" cy="1367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7CC43-64B0-4EFB-B05D-0CAA3EF0619F}">
      <dsp:nvSpPr>
        <dsp:cNvPr id="0" name=""/>
        <dsp:cNvSpPr/>
      </dsp:nvSpPr>
      <dsp:spPr>
        <a:xfrm>
          <a:off x="3815355" y="2374990"/>
          <a:ext cx="2153826" cy="1367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Акліматизація</a:t>
          </a:r>
          <a:endParaRPr lang="ru-RU" sz="2100" kern="1200" dirty="0"/>
        </a:p>
      </dsp:txBody>
      <dsp:txXfrm>
        <a:off x="3855413" y="2415048"/>
        <a:ext cx="2073710" cy="1287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3744416" cy="525658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Презентація на тему:</a:t>
            </a:r>
            <a:br>
              <a:rPr lang="uk-UA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«Адаптація людини до навколишнього середовища . Фізіологічні основи загартування»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mtClean="0"/>
              <a:t>Підготувала</a:t>
            </a:r>
            <a:r>
              <a:rPr lang="uk-UA"/>
              <a:t>: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857176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Маладаптація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err="1"/>
              <a:t>Можливою</a:t>
            </a:r>
            <a:r>
              <a:rPr lang="ru-RU" dirty="0"/>
              <a:t> є </a:t>
            </a:r>
            <a:r>
              <a:rPr lang="ru-RU" dirty="0" err="1"/>
              <a:t>ситуація</a:t>
            </a:r>
            <a:r>
              <a:rPr lang="ru-RU" dirty="0"/>
              <a:t>, коли </a:t>
            </a:r>
            <a:r>
              <a:rPr lang="ru-RU" dirty="0" err="1"/>
              <a:t>деяка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адаптація</a:t>
            </a:r>
            <a:r>
              <a:rPr lang="ru-RU" dirty="0"/>
              <a:t>, з часом </a:t>
            </a:r>
            <a:r>
              <a:rPr lang="ru-RU" dirty="0" err="1"/>
              <a:t>зменшується</a:t>
            </a:r>
            <a:r>
              <a:rPr lang="ru-RU" dirty="0"/>
              <a:t>, аж до стану, коли минула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шкідливою</a:t>
            </a:r>
            <a:r>
              <a:rPr lang="ru-RU" dirty="0"/>
              <a:t> для </a:t>
            </a:r>
            <a:r>
              <a:rPr lang="ru-RU" dirty="0" err="1"/>
              <a:t>виживання</a:t>
            </a:r>
            <a:r>
              <a:rPr lang="ru-RU" dirty="0"/>
              <a:t> виду.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маладаптація</a:t>
            </a:r>
            <a:r>
              <a:rPr lang="ru-RU" dirty="0"/>
              <a:t>»,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зустрічатись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людей в таких областях як </a:t>
            </a:r>
            <a:r>
              <a:rPr lang="ru-RU" dirty="0" err="1"/>
              <a:t>біологічні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психологія</a:t>
            </a:r>
            <a:r>
              <a:rPr lang="ru-RU" dirty="0"/>
              <a:t>, та </a:t>
            </a:r>
            <a:r>
              <a:rPr lang="ru-RU" dirty="0" err="1"/>
              <a:t>безумовні</a:t>
            </a:r>
            <a:r>
              <a:rPr lang="ru-RU" dirty="0"/>
              <a:t> </a:t>
            </a:r>
            <a:r>
              <a:rPr lang="ru-RU" dirty="0" err="1"/>
              <a:t>рефлекси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82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Акліматизація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508977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68580" indent="0">
              <a:buNone/>
            </a:pPr>
            <a:r>
              <a:rPr lang="ru-RU" dirty="0" err="1"/>
              <a:t>Існує</a:t>
            </a:r>
            <a:r>
              <a:rPr lang="ru-RU" dirty="0"/>
              <a:t> велика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адаптацією</a:t>
            </a:r>
            <a:r>
              <a:rPr lang="ru-RU" dirty="0"/>
              <a:t> та </a:t>
            </a:r>
            <a:r>
              <a:rPr lang="ru-RU" dirty="0" err="1"/>
              <a:t>зовнішньо</a:t>
            </a:r>
            <a:r>
              <a:rPr lang="ru-RU" dirty="0"/>
              <a:t> </a:t>
            </a:r>
            <a:r>
              <a:rPr lang="ru-RU" dirty="0" err="1"/>
              <a:t>схожою</a:t>
            </a:r>
            <a:r>
              <a:rPr lang="ru-RU" dirty="0"/>
              <a:t>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акліматизацією</a:t>
            </a:r>
            <a:r>
              <a:rPr lang="ru-RU" dirty="0"/>
              <a:t>.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та </a:t>
            </a:r>
            <a:r>
              <a:rPr lang="ru-RU" dirty="0" err="1"/>
              <a:t>стабілізується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змінюють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одного; </a:t>
            </a:r>
            <a:r>
              <a:rPr lang="ru-RU" dirty="0" err="1"/>
              <a:t>акліматизація</a:t>
            </a:r>
            <a:r>
              <a:rPr lang="ru-RU" dirty="0"/>
              <a:t> ж </a:t>
            </a:r>
            <a:r>
              <a:rPr lang="ru-RU" dirty="0" err="1"/>
              <a:t>відбувається</a:t>
            </a:r>
            <a:r>
              <a:rPr lang="ru-RU" dirty="0"/>
              <a:t> на </a:t>
            </a:r>
            <a:r>
              <a:rPr lang="ru-RU" dirty="0" err="1"/>
              <a:t>проміжку</a:t>
            </a:r>
            <a:r>
              <a:rPr lang="ru-RU" dirty="0"/>
              <a:t> часу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, і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критичними</a:t>
            </a:r>
            <a:r>
              <a:rPr lang="ru-RU" dirty="0"/>
              <a:t> </a:t>
            </a:r>
            <a:r>
              <a:rPr lang="ru-RU" dirty="0" err="1"/>
              <a:t>впливами</a:t>
            </a:r>
            <a:r>
              <a:rPr lang="ru-RU" dirty="0"/>
              <a:t>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6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840760" cy="201622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229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340768"/>
            <a:ext cx="7200916" cy="449186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Людина, як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адаптуватися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пристосовуватися</a:t>
            </a:r>
            <a:r>
              <a:rPr lang="ru-RU" dirty="0"/>
              <a:t> до умов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</a:t>
            </a:r>
            <a:endParaRPr lang="ru-RU" dirty="0" smtClean="0"/>
          </a:p>
          <a:p>
            <a:pPr marL="68580" indent="0">
              <a:buNone/>
            </a:pPr>
            <a:endParaRPr lang="ru-RU" b="1" i="1" dirty="0" smtClean="0"/>
          </a:p>
          <a:p>
            <a:pPr marL="68580" indent="0">
              <a:buNone/>
            </a:pPr>
            <a:r>
              <a:rPr lang="ru-RU" b="1" i="1" dirty="0" err="1" smtClean="0"/>
              <a:t>Адаптацію</a:t>
            </a:r>
            <a:r>
              <a:rPr lang="ru-RU" b="1" i="1" dirty="0" smtClean="0"/>
              <a:t> </a:t>
            </a:r>
            <a:r>
              <a:rPr lang="ru-RU" b="1" i="1" dirty="0" err="1"/>
              <a:t>людини</a:t>
            </a:r>
            <a:r>
              <a:rPr lang="ru-RU" b="1" i="1" dirty="0"/>
              <a:t> до </a:t>
            </a:r>
            <a:r>
              <a:rPr lang="ru-RU" b="1" i="1" dirty="0" err="1"/>
              <a:t>нових</a:t>
            </a:r>
            <a:r>
              <a:rPr lang="ru-RU" b="1" i="1" dirty="0"/>
              <a:t> </a:t>
            </a:r>
            <a:r>
              <a:rPr lang="ru-RU" b="1" i="1" dirty="0" err="1"/>
              <a:t>природних</a:t>
            </a:r>
            <a:r>
              <a:rPr lang="ru-RU" b="1" i="1" dirty="0"/>
              <a:t> і </a:t>
            </a:r>
            <a:r>
              <a:rPr lang="ru-RU" b="1" i="1" dirty="0" err="1"/>
              <a:t>виробничих</a:t>
            </a:r>
            <a:r>
              <a:rPr lang="ru-RU" b="1" i="1" dirty="0"/>
              <a:t> умов </a:t>
            </a:r>
            <a:r>
              <a:rPr lang="ru-RU" dirty="0" smtClean="0"/>
              <a:t>–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/>
              <a:t>соціально-біологічних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і </a:t>
            </a:r>
            <a:r>
              <a:rPr lang="ru-RU" dirty="0" err="1"/>
              <a:t>особливостей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стійкого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в </a:t>
            </a:r>
            <a:r>
              <a:rPr lang="ru-RU" dirty="0" err="1"/>
              <a:t>конкретній</a:t>
            </a:r>
            <a:r>
              <a:rPr lang="ru-RU" dirty="0"/>
              <a:t> </a:t>
            </a:r>
            <a:r>
              <a:rPr lang="ru-RU" dirty="0" err="1"/>
              <a:t>екологічному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7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700808"/>
            <a:ext cx="7344932" cy="4176464"/>
          </a:xfrm>
        </p:spPr>
        <p:txBody>
          <a:bodyPr/>
          <a:lstStyle/>
          <a:p>
            <a:pPr marL="68580" indent="0">
              <a:buNone/>
            </a:pPr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хвороб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погіршенням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 smtClean="0"/>
              <a:t>:</a:t>
            </a:r>
          </a:p>
          <a:p>
            <a:pPr marL="6858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Забрудненнями</a:t>
            </a:r>
            <a:r>
              <a:rPr lang="ru-RU" dirty="0" smtClean="0"/>
              <a:t> </a:t>
            </a:r>
            <a:r>
              <a:rPr lang="ru-RU" dirty="0" err="1"/>
              <a:t>атмосфери</a:t>
            </a:r>
            <a:r>
              <a:rPr lang="ru-RU" dirty="0"/>
              <a:t>, </a:t>
            </a:r>
            <a:r>
              <a:rPr lang="ru-RU" dirty="0" smtClean="0"/>
              <a:t>води </a:t>
            </a:r>
            <a:r>
              <a:rPr lang="ru-RU" dirty="0"/>
              <a:t>та </a:t>
            </a:r>
            <a:r>
              <a:rPr lang="ru-RU" dirty="0" smtClean="0"/>
              <a:t>грунту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Недоброякісними</a:t>
            </a:r>
            <a:r>
              <a:rPr lang="ru-RU" dirty="0" smtClean="0"/>
              <a:t> продуктами </a:t>
            </a:r>
            <a:r>
              <a:rPr lang="ru-RU" dirty="0" err="1" smtClean="0"/>
              <a:t>харчування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Зростанням</a:t>
            </a:r>
            <a:r>
              <a:rPr lang="ru-RU" dirty="0" smtClean="0"/>
              <a:t> </a:t>
            </a:r>
            <a:r>
              <a:rPr lang="ru-RU" dirty="0"/>
              <a:t>шуму.</a:t>
            </a:r>
          </a:p>
        </p:txBody>
      </p:sp>
    </p:spTree>
    <p:extLst>
      <p:ext uri="{BB962C8B-B14F-4D97-AF65-F5344CB8AC3E}">
        <p14:creationId xmlns:p14="http://schemas.microsoft.com/office/powerpoint/2010/main" val="168808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9" y="836713"/>
            <a:ext cx="6624736" cy="1728192"/>
          </a:xfrm>
        </p:spPr>
        <p:txBody>
          <a:bodyPr/>
          <a:lstStyle/>
          <a:p>
            <a:r>
              <a:rPr lang="ru-RU" dirty="0" err="1"/>
              <a:t>Пристосовуючись</a:t>
            </a:r>
            <a:r>
              <a:rPr lang="ru-RU" dirty="0"/>
              <a:t> до </a:t>
            </a:r>
            <a:r>
              <a:rPr lang="ru-RU" dirty="0" err="1"/>
              <a:t>несприятливих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умов,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стан </a:t>
            </a:r>
            <a:r>
              <a:rPr lang="ru-RU" dirty="0" err="1" smtClean="0"/>
              <a:t>напруги</a:t>
            </a:r>
            <a:r>
              <a:rPr lang="ru-RU" dirty="0" smtClean="0"/>
              <a:t>, </a:t>
            </a:r>
            <a:r>
              <a:rPr lang="ru-RU" dirty="0" err="1"/>
              <a:t>стомлення</a:t>
            </a:r>
            <a:r>
              <a:rPr lang="ru-RU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935">
            <a:off x="5877228" y="4622974"/>
            <a:ext cx="2438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281">
            <a:off x="687170" y="4185407"/>
            <a:ext cx="3173066" cy="198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2988394" cy="179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6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908720"/>
            <a:ext cx="7416940" cy="4923909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/>
              <a:t>людей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два </a:t>
            </a:r>
            <a:r>
              <a:rPr lang="ru-RU" dirty="0" err="1"/>
              <a:t>крайніх</a:t>
            </a:r>
            <a:r>
              <a:rPr lang="ru-RU" dirty="0"/>
              <a:t> </a:t>
            </a:r>
            <a:r>
              <a:rPr lang="ru-RU" dirty="0" err="1"/>
              <a:t>адаптивних</a:t>
            </a:r>
            <a:r>
              <a:rPr lang="ru-RU" dirty="0"/>
              <a:t> типу </a:t>
            </a:r>
            <a:r>
              <a:rPr lang="ru-RU" dirty="0" err="1" smtClean="0"/>
              <a:t>людини</a:t>
            </a:r>
            <a:r>
              <a:rPr lang="ru-RU" dirty="0" smtClean="0"/>
              <a:t>:</a:t>
            </a:r>
          </a:p>
          <a:p>
            <a:pPr marL="6858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Спринтер;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Стаєр.</a:t>
            </a:r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9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128910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dirty="0" err="1"/>
              <a:t>Серед</a:t>
            </a:r>
            <a:r>
              <a:rPr lang="ru-RU" sz="2700" dirty="0"/>
              <a:t> людей </a:t>
            </a:r>
            <a:r>
              <a:rPr lang="ru-RU" sz="2700" dirty="0" err="1"/>
              <a:t>можна</a:t>
            </a:r>
            <a:r>
              <a:rPr lang="ru-RU" sz="2700" dirty="0"/>
              <a:t> </a:t>
            </a:r>
            <a:r>
              <a:rPr lang="ru-RU" sz="2700" dirty="0" err="1"/>
              <a:t>виділити</a:t>
            </a:r>
            <a:r>
              <a:rPr lang="ru-RU" sz="2700" dirty="0"/>
              <a:t> два </a:t>
            </a:r>
            <a:r>
              <a:rPr lang="ru-RU" sz="2700" dirty="0" err="1"/>
              <a:t>крайніх</a:t>
            </a:r>
            <a:r>
              <a:rPr lang="ru-RU" sz="2700" dirty="0"/>
              <a:t> </a:t>
            </a:r>
            <a:r>
              <a:rPr lang="ru-RU" sz="2700" dirty="0" err="1"/>
              <a:t>адаптивних</a:t>
            </a:r>
            <a:r>
              <a:rPr lang="ru-RU" sz="2700" dirty="0"/>
              <a:t> типу </a:t>
            </a:r>
            <a:r>
              <a:rPr lang="ru-RU" sz="2700" dirty="0" err="1"/>
              <a:t>людини</a:t>
            </a:r>
            <a:r>
              <a:rPr lang="ru-RU" sz="27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797475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23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916832"/>
            <a:ext cx="7272808" cy="2520280"/>
          </a:xfrm>
        </p:spPr>
        <p:txBody>
          <a:bodyPr>
            <a:normAutofit/>
          </a:bodyPr>
          <a:lstStyle/>
          <a:p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адаптаційних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285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308">
            <a:off x="611560" y="4653135"/>
            <a:ext cx="2174965" cy="187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122">
            <a:off x="6250879" y="1844824"/>
            <a:ext cx="2315741" cy="174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7200916" cy="4707885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повинна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витривалості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r>
              <a:rPr lang="uk-UA" dirty="0" smtClean="0"/>
              <a:t>Необхідні умови:</a:t>
            </a:r>
          </a:p>
          <a:p>
            <a:pPr marL="68580" indent="0">
              <a:buNone/>
            </a:pP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Вчасне і раціональне харчування;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/>
              <a:t>Чергування</a:t>
            </a:r>
            <a:r>
              <a:rPr lang="ru-RU" dirty="0" smtClean="0"/>
              <a:t> </a:t>
            </a:r>
            <a:r>
              <a:rPr lang="ru-RU" dirty="0"/>
              <a:t>режиму сну та 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праці</a:t>
            </a:r>
            <a:r>
              <a:rPr lang="ru-RU" dirty="0"/>
              <a:t> і </a:t>
            </a:r>
            <a:r>
              <a:rPr lang="ru-RU" dirty="0" err="1" smtClean="0"/>
              <a:t>відпочинку</a:t>
            </a:r>
            <a:r>
              <a:rPr lang="ru-RU" dirty="0" smtClean="0"/>
              <a:t>;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2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6777317" cy="3508977"/>
          </a:xfrm>
        </p:spPr>
        <p:txBody>
          <a:bodyPr>
            <a:normAutofit/>
          </a:bodyPr>
          <a:lstStyle/>
          <a:p>
            <a:r>
              <a:rPr lang="ru-RU" sz="3200" b="1" i="1" dirty="0" err="1">
                <a:latin typeface="Comic Sans MS" pitchFamily="66" charset="0"/>
              </a:rPr>
              <a:t>Адаптація</a:t>
            </a:r>
            <a:r>
              <a:rPr lang="ru-RU" sz="3200" b="1" i="1" dirty="0"/>
              <a:t> </a:t>
            </a:r>
            <a:r>
              <a:rPr lang="ru-RU" sz="3200" dirty="0"/>
              <a:t>— </a:t>
            </a:r>
            <a:r>
              <a:rPr lang="ru-RU" sz="3200" dirty="0" err="1"/>
              <a:t>здатність</a:t>
            </a:r>
            <a:r>
              <a:rPr lang="ru-RU" sz="3200" dirty="0"/>
              <a:t> живого </a:t>
            </a:r>
            <a:r>
              <a:rPr lang="ru-RU" sz="3200" dirty="0" err="1"/>
              <a:t>організму</a:t>
            </a:r>
            <a:r>
              <a:rPr lang="ru-RU" sz="3200" dirty="0"/>
              <a:t> </a:t>
            </a:r>
            <a:r>
              <a:rPr lang="ru-RU" sz="3200" dirty="0" err="1"/>
              <a:t>пристосовуватися</a:t>
            </a:r>
            <a:r>
              <a:rPr lang="ru-RU" sz="3200" dirty="0"/>
              <a:t> до </a:t>
            </a:r>
            <a:r>
              <a:rPr lang="ru-RU" sz="3200" dirty="0" err="1"/>
              <a:t>мінливих</a:t>
            </a:r>
            <a:r>
              <a:rPr lang="ru-RU" sz="3200" dirty="0"/>
              <a:t> умов </a:t>
            </a:r>
            <a:r>
              <a:rPr lang="ru-RU" sz="3200" dirty="0" err="1"/>
              <a:t>навколишнього</a:t>
            </a:r>
            <a:r>
              <a:rPr lang="ru-RU" sz="3200" dirty="0"/>
              <a:t> </a:t>
            </a:r>
            <a:r>
              <a:rPr lang="ru-RU" sz="3200" dirty="0" err="1"/>
              <a:t>середовища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uk-UA" sz="3200" dirty="0" smtClean="0"/>
              <a:t>виробилась</a:t>
            </a:r>
            <a:r>
              <a:rPr lang="ru-RU" sz="3200" dirty="0" smtClean="0"/>
              <a:t> </a:t>
            </a:r>
            <a:r>
              <a:rPr lang="ru-RU" sz="3200" dirty="0"/>
              <a:t>у </a:t>
            </a:r>
            <a:r>
              <a:rPr lang="ru-RU" sz="3200" dirty="0" err="1"/>
              <a:t>процесі</a:t>
            </a:r>
            <a:r>
              <a:rPr lang="ru-RU" sz="3200" dirty="0"/>
              <a:t> </a:t>
            </a:r>
            <a:r>
              <a:rPr lang="ru-RU" sz="3200" dirty="0" err="1"/>
              <a:t>еволюційного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2248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368">
            <a:off x="6098431" y="2386069"/>
            <a:ext cx="2481213" cy="170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3684"/>
            <a:ext cx="2314017" cy="154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7200916" cy="470788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dirty="0"/>
              <a:t>Але </a:t>
            </a:r>
            <a:r>
              <a:rPr lang="ru-RU" sz="3200" b="1" i="1" dirty="0" err="1"/>
              <a:t>особливу</a:t>
            </a:r>
            <a:r>
              <a:rPr lang="ru-RU" sz="3200" i="1" dirty="0"/>
              <a:t> роль </a:t>
            </a:r>
            <a:r>
              <a:rPr lang="ru-RU" sz="3200" dirty="0"/>
              <a:t>у </a:t>
            </a:r>
            <a:r>
              <a:rPr lang="ru-RU" sz="3200" dirty="0" err="1"/>
              <a:t>підвищенні</a:t>
            </a:r>
            <a:r>
              <a:rPr lang="ru-RU" sz="3200" dirty="0"/>
              <a:t> </a:t>
            </a:r>
            <a:r>
              <a:rPr lang="ru-RU" sz="3200" dirty="0" err="1"/>
              <a:t>адаптаційних</a:t>
            </a:r>
            <a:r>
              <a:rPr lang="ru-RU" sz="3200" dirty="0"/>
              <a:t> </a:t>
            </a:r>
            <a:r>
              <a:rPr lang="ru-RU" sz="3200" dirty="0" err="1"/>
              <a:t>можливостей</a:t>
            </a:r>
            <a:r>
              <a:rPr lang="ru-RU" sz="3200" dirty="0"/>
              <a:t> </a:t>
            </a:r>
            <a:r>
              <a:rPr lang="ru-RU" sz="3200" dirty="0" err="1"/>
              <a:t>організму</a:t>
            </a:r>
            <a:r>
              <a:rPr lang="ru-RU" sz="3200" dirty="0"/>
              <a:t> </a:t>
            </a:r>
            <a:r>
              <a:rPr lang="ru-RU" sz="3200" dirty="0" err="1"/>
              <a:t>відіграють</a:t>
            </a:r>
            <a:r>
              <a:rPr lang="ru-RU" sz="3200" dirty="0"/>
              <a:t> </a:t>
            </a:r>
            <a:r>
              <a:rPr lang="ru-RU" sz="3200" b="1" i="1" dirty="0" err="1"/>
              <a:t>фізичне</a:t>
            </a:r>
            <a:r>
              <a:rPr lang="ru-RU" sz="3200" b="1" i="1" dirty="0"/>
              <a:t> </a:t>
            </a:r>
            <a:r>
              <a:rPr lang="ru-RU" sz="3200" b="1" i="1" dirty="0" err="1"/>
              <a:t>тренування</a:t>
            </a:r>
            <a:r>
              <a:rPr lang="ru-RU" sz="3200" b="1" i="1" dirty="0"/>
              <a:t> і </a:t>
            </a:r>
            <a:r>
              <a:rPr lang="ru-RU" sz="3200" b="1" i="1" dirty="0" err="1"/>
              <a:t>загартовування</a:t>
            </a:r>
            <a:r>
              <a:rPr lang="ru-RU" sz="3200" i="1" dirty="0"/>
              <a:t>. </a:t>
            </a:r>
            <a:endParaRPr lang="ru-RU" sz="3200" i="1" dirty="0" smtClean="0"/>
          </a:p>
          <a:p>
            <a:pPr marL="68580" indent="0">
              <a:buNone/>
            </a:pPr>
            <a:r>
              <a:rPr lang="ru-RU" sz="3600" dirty="0" smtClean="0"/>
              <a:t>	</a:t>
            </a:r>
            <a:endParaRPr lang="ru-RU" sz="36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2134">
            <a:off x="1646838" y="3719246"/>
            <a:ext cx="1818128" cy="237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3686">
            <a:off x="4759183" y="4488414"/>
            <a:ext cx="2166129" cy="183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1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632848" cy="470788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/>
              <a:t>	</a:t>
            </a:r>
            <a:r>
              <a:rPr lang="ru-RU" sz="2800" dirty="0" err="1" smtClean="0"/>
              <a:t>Регулярні</a:t>
            </a:r>
            <a:r>
              <a:rPr lang="ru-RU" sz="2800" dirty="0" smtClean="0"/>
              <a:t> </a:t>
            </a:r>
            <a:r>
              <a:rPr lang="ru-RU" sz="2800" dirty="0" err="1"/>
              <a:t>фізичні</a:t>
            </a:r>
            <a:r>
              <a:rPr lang="ru-RU" sz="2800" dirty="0"/>
              <a:t> </a:t>
            </a:r>
            <a:r>
              <a:rPr lang="ru-RU" sz="2800" dirty="0" err="1"/>
              <a:t>вправи</a:t>
            </a:r>
            <a:r>
              <a:rPr lang="ru-RU" sz="2800" dirty="0"/>
              <a:t> є </a:t>
            </a:r>
            <a:r>
              <a:rPr lang="ru-RU" sz="2800" dirty="0" err="1"/>
              <a:t>найефективнішим</a:t>
            </a:r>
            <a:r>
              <a:rPr lang="ru-RU" sz="2800" dirty="0"/>
              <a:t> </a:t>
            </a:r>
            <a:r>
              <a:rPr lang="ru-RU" sz="2800" dirty="0" err="1"/>
              <a:t>засобом</a:t>
            </a:r>
            <a:r>
              <a:rPr lang="ru-RU" sz="2800" dirty="0"/>
              <a:t> </a:t>
            </a:r>
            <a:r>
              <a:rPr lang="ru-RU" sz="2800" dirty="0" err="1"/>
              <a:t>підвищення</a:t>
            </a:r>
            <a:r>
              <a:rPr lang="ru-RU" sz="2800" dirty="0"/>
              <a:t> </a:t>
            </a:r>
            <a:r>
              <a:rPr lang="ru-RU" sz="2800" dirty="0" err="1"/>
              <a:t>опірності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 хворобам та </a:t>
            </a:r>
            <a:r>
              <a:rPr lang="ru-RU" sz="2800" dirty="0" err="1"/>
              <a:t>несприятливим</a:t>
            </a:r>
            <a:r>
              <a:rPr lang="ru-RU" sz="2800" dirty="0"/>
              <a:t> </a:t>
            </a:r>
            <a:r>
              <a:rPr lang="ru-RU" sz="2800" dirty="0" err="1"/>
              <a:t>впливам</a:t>
            </a:r>
            <a:r>
              <a:rPr lang="ru-RU" sz="2800" dirty="0"/>
              <a:t> </a:t>
            </a:r>
            <a:r>
              <a:rPr lang="ru-RU" sz="2800" dirty="0" err="1"/>
              <a:t>довкілля</a:t>
            </a:r>
            <a:r>
              <a:rPr lang="ru-RU" sz="2800" dirty="0"/>
              <a:t>.</a:t>
            </a:r>
          </a:p>
          <a:p>
            <a:pPr marL="68580" indent="0">
              <a:buNone/>
            </a:pPr>
            <a:r>
              <a:rPr lang="ru-RU" sz="2800" dirty="0"/>
              <a:t>	</a:t>
            </a:r>
            <a:endParaRPr lang="ru-RU" sz="2800" dirty="0" smtClean="0"/>
          </a:p>
          <a:p>
            <a:pPr marL="68580" indent="0">
              <a:buNone/>
            </a:pPr>
            <a:r>
              <a:rPr lang="ru-RU" sz="2800" dirty="0"/>
              <a:t>	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/>
              <a:t>тренованості</a:t>
            </a:r>
            <a:r>
              <a:rPr lang="ru-RU" sz="2800" dirty="0"/>
              <a:t> </a:t>
            </a:r>
            <a:r>
              <a:rPr lang="ru-RU" sz="2800" dirty="0" err="1"/>
              <a:t>полегшується</a:t>
            </a:r>
            <a:r>
              <a:rPr lang="ru-RU" sz="2800" dirty="0"/>
              <a:t> </a:t>
            </a:r>
            <a:r>
              <a:rPr lang="ru-RU" sz="2800" dirty="0" err="1"/>
              <a:t>становлення</a:t>
            </a:r>
            <a:r>
              <a:rPr lang="ru-RU" sz="2800" dirty="0"/>
              <a:t> </a:t>
            </a:r>
            <a:r>
              <a:rPr lang="ru-RU" sz="2800" dirty="0" err="1"/>
              <a:t>адаптаційних</a:t>
            </a:r>
            <a:r>
              <a:rPr lang="ru-RU" sz="2800" dirty="0"/>
              <a:t> </a:t>
            </a:r>
            <a:r>
              <a:rPr lang="ru-RU" sz="2800" dirty="0" err="1"/>
              <a:t>реакцій</a:t>
            </a:r>
            <a:r>
              <a:rPr lang="ru-RU" sz="2800" dirty="0"/>
              <a:t> </a:t>
            </a:r>
            <a:r>
              <a:rPr lang="ru-RU" sz="2800" dirty="0" err="1"/>
              <a:t>організму</a:t>
            </a:r>
            <a:r>
              <a:rPr lang="ru-RU" sz="2800" dirty="0"/>
              <a:t> до </a:t>
            </a:r>
            <a:r>
              <a:rPr lang="ru-RU" sz="2800" dirty="0" err="1"/>
              <a:t>екстремальних</a:t>
            </a:r>
            <a:r>
              <a:rPr lang="ru-RU" sz="2800" dirty="0"/>
              <a:t> умов</a:t>
            </a:r>
            <a:r>
              <a:rPr lang="ru-RU" sz="2800" dirty="0" smtClean="0"/>
              <a:t>.</a:t>
            </a:r>
          </a:p>
          <a:p>
            <a:pPr marL="6858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2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128792" cy="492390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dirty="0" smtClean="0"/>
              <a:t>Регулярне заняття спортом(без зловживання фізичними навантаженнями) сприяє високому рівню витривалості.</a:t>
            </a:r>
          </a:p>
          <a:p>
            <a:pPr marL="68580" indent="0">
              <a:buNone/>
            </a:pPr>
            <a:r>
              <a:rPr lang="uk-UA" dirty="0" smtClean="0"/>
              <a:t>Позитивний вплив рухової активності </a:t>
            </a:r>
            <a:r>
              <a:rPr lang="ru-RU" dirty="0" smtClean="0"/>
              <a:t>на </a:t>
            </a:r>
            <a:r>
              <a:rPr lang="ru-RU" dirty="0" err="1"/>
              <a:t>життєдіяльність</a:t>
            </a:r>
            <a:r>
              <a:rPr lang="ru-RU" dirty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: </a:t>
            </a:r>
          </a:p>
          <a:p>
            <a:r>
              <a:rPr lang="ru-RU" dirty="0" err="1" smtClean="0"/>
              <a:t>збалансованість</a:t>
            </a:r>
            <a:r>
              <a:rPr lang="ru-RU" dirty="0" smtClean="0"/>
              <a:t> </a:t>
            </a:r>
            <a:r>
              <a:rPr lang="ru-RU" dirty="0" err="1"/>
              <a:t>метаболізму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активація</a:t>
            </a:r>
            <a:r>
              <a:rPr lang="ru-RU" dirty="0" smtClean="0"/>
              <a:t> </a:t>
            </a:r>
            <a:r>
              <a:rPr lang="ru-RU" dirty="0" err="1"/>
              <a:t>вегетативних</a:t>
            </a:r>
            <a:r>
              <a:rPr lang="ru-RU" dirty="0"/>
              <a:t> систем           (</a:t>
            </a:r>
            <a:r>
              <a:rPr lang="ru-RU" dirty="0" err="1"/>
              <a:t>кровообігу</a:t>
            </a:r>
            <a:r>
              <a:rPr lang="ru-RU" dirty="0"/>
              <a:t>, </a:t>
            </a:r>
            <a:r>
              <a:rPr lang="ru-RU" dirty="0" err="1"/>
              <a:t>дихання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механізмів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організму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85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uk-UA" dirty="0" smtClean="0"/>
              <a:t>Висновок: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844824"/>
            <a:ext cx="7200916" cy="398780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Людство</a:t>
            </a:r>
            <a:r>
              <a:rPr lang="ru-RU" dirty="0"/>
              <a:t> -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незначна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, а </a:t>
            </a:r>
            <a:r>
              <a:rPr lang="ru-RU" dirty="0" err="1"/>
              <a:t>людина</a:t>
            </a:r>
            <a:r>
              <a:rPr lang="ru-RU" dirty="0"/>
              <a:t> є </a:t>
            </a:r>
            <a:r>
              <a:rPr lang="ru-RU" dirty="0" err="1"/>
              <a:t>лише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- 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 smtClean="0"/>
              <a:t>sapiens</a:t>
            </a:r>
            <a:r>
              <a:rPr lang="ru-RU" dirty="0" smtClean="0"/>
              <a:t>. </a:t>
            </a:r>
            <a:r>
              <a:rPr lang="ru-RU" dirty="0"/>
              <a:t>Розум </a:t>
            </a:r>
            <a:r>
              <a:rPr lang="ru-RU" dirty="0" err="1"/>
              <a:t>виділив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з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і дав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/>
              <a:t>могутність</a:t>
            </a:r>
            <a:r>
              <a:rPr lang="ru-RU" dirty="0"/>
              <a:t>. Людина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 </a:t>
            </a:r>
            <a:r>
              <a:rPr lang="ru-RU" dirty="0" err="1"/>
              <a:t>прагнула</a:t>
            </a:r>
            <a:r>
              <a:rPr lang="ru-RU" dirty="0"/>
              <a:t> не </a:t>
            </a:r>
            <a:r>
              <a:rPr lang="ru-RU" dirty="0" err="1"/>
              <a:t>пристосуватися</a:t>
            </a:r>
            <a:r>
              <a:rPr lang="ru-RU" dirty="0"/>
              <a:t> до природного </a:t>
            </a:r>
            <a:r>
              <a:rPr lang="ru-RU" dirty="0" err="1"/>
              <a:t>середовища</a:t>
            </a:r>
            <a:r>
              <a:rPr lang="ru-RU" dirty="0"/>
              <a:t>, а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зручним</a:t>
            </a:r>
            <a:r>
              <a:rPr lang="ru-RU" dirty="0"/>
              <a:t> для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будь-яка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а </a:t>
            </a:r>
            <a:r>
              <a:rPr lang="ru-RU" dirty="0" err="1"/>
              <a:t>погіршення</a:t>
            </a:r>
            <a:r>
              <a:rPr lang="ru-RU" dirty="0"/>
              <a:t> стану </a:t>
            </a:r>
            <a:r>
              <a:rPr lang="ru-RU" dirty="0" err="1"/>
              <a:t>біосфери</a:t>
            </a:r>
            <a:r>
              <a:rPr lang="ru-RU" dirty="0"/>
              <a:t> </a:t>
            </a:r>
            <a:r>
              <a:rPr lang="ru-RU" dirty="0" err="1"/>
              <a:t>небезпечно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і для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54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988840"/>
            <a:ext cx="7056784" cy="208823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6600" dirty="0" smtClean="0"/>
              <a:t>Дякую за увагу!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809895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</p:spPr>
        <p:txBody>
          <a:bodyPr/>
          <a:lstStyle/>
          <a:p>
            <a:r>
              <a:rPr lang="uk-UA" dirty="0" smtClean="0"/>
              <a:t>Значення адаптації: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Допомагає організму переносити значні зміни в навколишньому середовищі;</a:t>
            </a:r>
          </a:p>
          <a:p>
            <a:endParaRPr lang="uk-UA" dirty="0" smtClean="0"/>
          </a:p>
          <a:p>
            <a:r>
              <a:rPr lang="uk-UA" dirty="0" smtClean="0"/>
              <a:t>Допомагає перебудувати фізіологічні функції,поведінку відповідно до змін;</a:t>
            </a:r>
          </a:p>
          <a:p>
            <a:endParaRPr lang="uk-UA" dirty="0" smtClean="0"/>
          </a:p>
          <a:p>
            <a:r>
              <a:rPr lang="uk-UA" dirty="0" smtClean="0"/>
              <a:t>Забезпечує підтримку сталості внутрішнього середовища організму,</a:t>
            </a:r>
            <a:r>
              <a:rPr lang="ru-RU" dirty="0"/>
              <a:t> </a:t>
            </a:r>
            <a:r>
              <a:rPr lang="uk-UA" dirty="0" smtClean="0"/>
              <a:t>якщо</a:t>
            </a:r>
            <a:r>
              <a:rPr lang="ru-RU" dirty="0" smtClean="0"/>
              <a:t> </a:t>
            </a:r>
            <a:r>
              <a:rPr lang="uk-UA" dirty="0" smtClean="0"/>
              <a:t>параметри деяких чинників навколишнього середовища виходять за межі оптимальних.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4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503040"/>
          </a:xfrm>
        </p:spPr>
        <p:txBody>
          <a:bodyPr>
            <a:noAutofit/>
          </a:bodyPr>
          <a:lstStyle/>
          <a:p>
            <a:r>
              <a:rPr lang="ru-RU" sz="2400" dirty="0" err="1"/>
              <a:t>Організми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адаптовані</a:t>
            </a:r>
            <a:r>
              <a:rPr lang="ru-RU" sz="2400" dirty="0"/>
              <a:t> до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оточуючого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, </a:t>
            </a:r>
            <a:r>
              <a:rPr lang="ru-RU" sz="2400" dirty="0" err="1"/>
              <a:t>здатні</a:t>
            </a:r>
            <a:r>
              <a:rPr lang="ru-RU" sz="2400" dirty="0"/>
              <a:t> до </a:t>
            </a:r>
            <a:r>
              <a:rPr lang="ru-RU" sz="2400" dirty="0" err="1"/>
              <a:t>наступних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Отримувати</a:t>
            </a:r>
            <a:r>
              <a:rPr lang="ru-RU" dirty="0" smtClean="0"/>
              <a:t> </a:t>
            </a:r>
            <a:r>
              <a:rPr lang="ru-RU" dirty="0" err="1"/>
              <a:t>повітря</a:t>
            </a:r>
            <a:r>
              <a:rPr lang="ru-RU" dirty="0"/>
              <a:t>, воду, </a:t>
            </a:r>
            <a:r>
              <a:rPr lang="ru-RU" dirty="0" err="1"/>
              <a:t>їжу</a:t>
            </a:r>
            <a:r>
              <a:rPr lang="ru-RU" dirty="0"/>
              <a:t> та </a:t>
            </a:r>
            <a:r>
              <a:rPr lang="ru-RU" dirty="0" err="1"/>
              <a:t>поживні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;</a:t>
            </a:r>
          </a:p>
          <a:p>
            <a:r>
              <a:rPr lang="ru-RU" dirty="0" err="1"/>
              <a:t>Пристосовуватись</a:t>
            </a:r>
            <a:r>
              <a:rPr lang="ru-RU" dirty="0"/>
              <a:t> до </a:t>
            </a:r>
            <a:r>
              <a:rPr lang="ru-RU" dirty="0" err="1"/>
              <a:t>фізичних</a:t>
            </a:r>
            <a:r>
              <a:rPr lang="ru-RU" dirty="0"/>
              <a:t> характеристик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таких як температура, </a:t>
            </a:r>
            <a:r>
              <a:rPr lang="ru-RU" dirty="0" err="1"/>
              <a:t>освітленість</a:t>
            </a:r>
            <a:r>
              <a:rPr lang="ru-RU" dirty="0"/>
              <a:t> та </a:t>
            </a:r>
            <a:r>
              <a:rPr lang="ru-RU" dirty="0" err="1"/>
              <a:t>вологість</a:t>
            </a:r>
            <a:r>
              <a:rPr lang="ru-RU" dirty="0"/>
              <a:t>;</a:t>
            </a:r>
          </a:p>
          <a:p>
            <a:r>
              <a:rPr lang="ru-RU" dirty="0" err="1"/>
              <a:t>Захищатись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природніх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;</a:t>
            </a:r>
          </a:p>
          <a:p>
            <a:r>
              <a:rPr lang="ru-RU" dirty="0" err="1"/>
              <a:t>Розмножуватись</a:t>
            </a:r>
            <a:r>
              <a:rPr lang="ru-RU" dirty="0"/>
              <a:t>;</a:t>
            </a:r>
          </a:p>
          <a:p>
            <a:r>
              <a:rPr lang="ru-RU" dirty="0" err="1"/>
              <a:t>Реагувати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5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049319"/>
              </p:ext>
            </p:extLst>
          </p:nvPr>
        </p:nvGraphicFramePr>
        <p:xfrm>
          <a:off x="1043608" y="1340768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4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6921217" cy="456386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ru-RU" dirty="0">
              <a:latin typeface="Franklin Gothic Heavy" pitchFamily="34" charset="0"/>
            </a:endParaRPr>
          </a:p>
          <a:p>
            <a:pPr marL="68580" indent="0">
              <a:buNone/>
            </a:pPr>
            <a:r>
              <a:rPr lang="ru-RU" dirty="0" err="1" smtClean="0">
                <a:latin typeface="Franklin Gothic Heavy" pitchFamily="34" charset="0"/>
              </a:rPr>
              <a:t>Структурні</a:t>
            </a:r>
            <a:r>
              <a:rPr lang="ru-RU" dirty="0" smtClean="0">
                <a:latin typeface="Franklin Gothic Heavy" pitchFamily="34" charset="0"/>
              </a:rPr>
              <a:t> </a:t>
            </a:r>
            <a:r>
              <a:rPr lang="ru-RU" dirty="0" err="1">
                <a:latin typeface="Franklin Gothic Heavy" pitchFamily="34" charset="0"/>
              </a:rPr>
              <a:t>адаптації</a:t>
            </a:r>
            <a:r>
              <a:rPr lang="ru-RU" dirty="0">
                <a:latin typeface="Franklin Gothic Heavy" pitchFamily="34" charset="0"/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виживати</a:t>
            </a:r>
            <a:r>
              <a:rPr lang="ru-RU" dirty="0"/>
              <a:t> в </a:t>
            </a:r>
            <a:r>
              <a:rPr lang="ru-RU" dirty="0" err="1"/>
              <a:t>природніх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</a:p>
          <a:p>
            <a:pPr marL="68580" indent="0">
              <a:buNone/>
            </a:pPr>
            <a:r>
              <a:rPr lang="ru-RU" dirty="0" err="1" smtClean="0">
                <a:latin typeface="Franklin Gothic Heavy" pitchFamily="34" charset="0"/>
              </a:rPr>
              <a:t>Наприклад</a:t>
            </a:r>
            <a:r>
              <a:rPr lang="ru-RU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бути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форма </a:t>
            </a:r>
            <a:r>
              <a:rPr lang="ru-RU" dirty="0" err="1" smtClean="0"/>
              <a:t>тіла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відозміни</a:t>
            </a:r>
            <a:r>
              <a:rPr lang="ru-RU" dirty="0" smtClean="0"/>
              <a:t> </a:t>
            </a:r>
            <a:r>
              <a:rPr lang="ru-RU" dirty="0" err="1" smtClean="0"/>
              <a:t>покривів</a:t>
            </a:r>
            <a:r>
              <a:rPr lang="ru-RU" dirty="0" smtClean="0"/>
              <a:t>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5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>
                <a:latin typeface="Franklin Gothic Heavy" pitchFamily="34" charset="0"/>
              </a:rPr>
              <a:t>Адаптації</a:t>
            </a:r>
            <a:r>
              <a:rPr lang="ru-RU" dirty="0">
                <a:latin typeface="Franklin Gothic Heavy" pitchFamily="34" charset="0"/>
              </a:rPr>
              <a:t> </a:t>
            </a:r>
            <a:r>
              <a:rPr lang="ru-RU" dirty="0" err="1">
                <a:latin typeface="Franklin Gothic Heavy" pitchFamily="34" charset="0"/>
              </a:rPr>
              <a:t>поведінки</a:t>
            </a:r>
            <a:r>
              <a:rPr lang="ru-RU" dirty="0">
                <a:latin typeface="Franklin Gothic Heavy" pitchFamily="34" charset="0"/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відозміни</a:t>
            </a:r>
            <a:r>
              <a:rPr lang="ru-RU" dirty="0"/>
              <a:t> </a:t>
            </a:r>
            <a:r>
              <a:rPr lang="ru-RU" dirty="0" err="1"/>
              <a:t>поведінкових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у </a:t>
            </a:r>
            <a:r>
              <a:rPr lang="ru-RU" dirty="0" err="1"/>
              <a:t>відповідь</a:t>
            </a:r>
            <a:r>
              <a:rPr lang="ru-RU" dirty="0"/>
              <a:t> на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оточуючому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68580" indent="0">
              <a:buNone/>
            </a:pPr>
            <a:r>
              <a:rPr lang="ru-RU" dirty="0" smtClean="0"/>
              <a:t> </a:t>
            </a:r>
            <a:r>
              <a:rPr lang="ru-RU" dirty="0" err="1" smtClean="0">
                <a:latin typeface="Franklin Gothic Heavy" pitchFamily="34" charset="0"/>
              </a:rPr>
              <a:t>Наприклад</a:t>
            </a:r>
            <a:endParaRPr lang="ru-RU" dirty="0" smtClean="0">
              <a:latin typeface="Franklin Gothic Heavy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умовні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безумовні</a:t>
            </a:r>
            <a:r>
              <a:rPr lang="ru-RU" dirty="0"/>
              <a:t> </a:t>
            </a:r>
            <a:r>
              <a:rPr lang="ru-RU" dirty="0" err="1"/>
              <a:t>рефлекси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2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ru-RU" dirty="0" err="1">
                <a:latin typeface="Franklin Gothic Heavy" pitchFamily="34" charset="0"/>
              </a:rPr>
              <a:t>Фізіологічні</a:t>
            </a:r>
            <a:r>
              <a:rPr lang="ru-RU" dirty="0">
                <a:latin typeface="Franklin Gothic Heavy" pitchFamily="34" charset="0"/>
              </a:rPr>
              <a:t> </a:t>
            </a:r>
            <a:r>
              <a:rPr lang="ru-RU" dirty="0" err="1">
                <a:latin typeface="Franklin Gothic Heavy" pitchFamily="34" charset="0"/>
              </a:rPr>
              <a:t>адаптації</a:t>
            </a:r>
            <a:r>
              <a:rPr lang="ru-RU" dirty="0">
                <a:latin typeface="Franklin Gothic Heavy" pitchFamily="34" charset="0"/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біохімічні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фізіологічні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marL="68580" indent="0">
              <a:buNone/>
            </a:pPr>
            <a:r>
              <a:rPr lang="ru-RU" dirty="0" err="1" smtClean="0">
                <a:latin typeface="Franklin Gothic Heavy" pitchFamily="34" charset="0"/>
              </a:rPr>
              <a:t>Наприклад</a:t>
            </a:r>
            <a:r>
              <a:rPr lang="ru-RU" dirty="0" smtClean="0">
                <a:latin typeface="Franklin Gothic Heavy" pitchFamily="34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/>
              <a:t>секрецію</a:t>
            </a:r>
            <a:r>
              <a:rPr lang="ru-RU" dirty="0"/>
              <a:t> </a:t>
            </a:r>
            <a:r>
              <a:rPr lang="ru-RU" dirty="0" err="1" smtClean="0"/>
              <a:t>отрути</a:t>
            </a:r>
            <a:r>
              <a:rPr lang="ru-RU" dirty="0" smtClean="0"/>
              <a:t>; 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підтримання</a:t>
            </a:r>
            <a:r>
              <a:rPr lang="ru-RU" dirty="0" smtClean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/>
              <a:t>нейтралізацію</a:t>
            </a:r>
            <a:r>
              <a:rPr lang="ru-RU" dirty="0"/>
              <a:t> </a:t>
            </a:r>
            <a:r>
              <a:rPr lang="ru-RU" dirty="0" err="1"/>
              <a:t>токсинів</a:t>
            </a:r>
            <a:r>
              <a:rPr lang="ru-RU" dirty="0"/>
              <a:t> при </a:t>
            </a:r>
            <a:r>
              <a:rPr lang="ru-RU" dirty="0" err="1" smtClean="0"/>
              <a:t>травленні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5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873611"/>
              </p:ext>
            </p:extLst>
          </p:nvPr>
        </p:nvGraphicFramePr>
        <p:xfrm>
          <a:off x="827584" y="1844824"/>
          <a:ext cx="69127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42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535353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</TotalTime>
  <Words>632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Презентація на тему: «Адаптація людини до навколишнього середовища . Фізіологічні основи загартування»</vt:lpstr>
      <vt:lpstr>Презентация PowerPoint</vt:lpstr>
      <vt:lpstr>Значення адаптації:</vt:lpstr>
      <vt:lpstr>Організми, що адаптовані до свого оточуючого середовища, здатні до наступних дій: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Маладаптація</vt:lpstr>
      <vt:lpstr>Акліматизація </vt:lpstr>
      <vt:lpstr>Проблеми адаптації людини до навколишнього середовища.</vt:lpstr>
      <vt:lpstr>Презентация PowerPoint</vt:lpstr>
      <vt:lpstr>Презентация PowerPoint</vt:lpstr>
      <vt:lpstr>Презентация PowerPoint</vt:lpstr>
      <vt:lpstr>Презентация PowerPoint</vt:lpstr>
      <vt:lpstr> Серед людей можна виділити два крайніх адаптивних типу людини: </vt:lpstr>
      <vt:lpstr>Засоби підвищення адаптаційних можливостей організму.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«Адаптація людини до навколишнього середовища . Фізіологічні основи загартування»</dc:title>
  <dc:creator>Администратор</dc:creator>
  <cp:lastModifiedBy>Пользователь Windows</cp:lastModifiedBy>
  <cp:revision>12</cp:revision>
  <dcterms:created xsi:type="dcterms:W3CDTF">2013-11-07T18:45:10Z</dcterms:created>
  <dcterms:modified xsi:type="dcterms:W3CDTF">2013-11-10T12:07:07Z</dcterms:modified>
</cp:coreProperties>
</file>