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13"/>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308" autoAdjust="0"/>
  </p:normalViewPr>
  <p:slideViewPr>
    <p:cSldViewPr>
      <p:cViewPr varScale="1">
        <p:scale>
          <a:sx n="107" d="100"/>
          <a:sy n="107" d="100"/>
        </p:scale>
        <p:origin x="-172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22.10.2013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22.10.2013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22.10.2013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22.10.2013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2780928"/>
            <a:ext cx="7772400" cy="1470025"/>
          </a:xfrm>
        </p:spPr>
        <p:txBody>
          <a:bodyPr>
            <a:normAutofit/>
          </a:bodyPr>
          <a:lstStyle/>
          <a:p>
            <a:endParaRPr lang="ru-RU" sz="6000" b="1" dirty="0">
              <a:solidFill>
                <a:srgbClr val="FFC000"/>
              </a:solidFill>
            </a:endParaRPr>
          </a:p>
        </p:txBody>
      </p:sp>
      <p:sp>
        <p:nvSpPr>
          <p:cNvPr id="3" name="Подзаголовок 2"/>
          <p:cNvSpPr>
            <a:spLocks noGrp="1"/>
          </p:cNvSpPr>
          <p:nvPr>
            <p:ph type="subTitle" idx="1"/>
          </p:nvPr>
        </p:nvSpPr>
        <p:spPr>
          <a:xfrm>
            <a:off x="1907704" y="2420888"/>
            <a:ext cx="6400800" cy="1752600"/>
          </a:xfrm>
        </p:spPr>
        <p:txBody>
          <a:bodyPr/>
          <a:lstStyle/>
          <a:p>
            <a:endParaRPr lang="ru-R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08" y="1124744"/>
            <a:ext cx="7341112" cy="110799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sz="6600" b="1" dirty="0">
                <a:solidFill>
                  <a:srgbClr val="FFC000"/>
                </a:solidFill>
              </a:rPr>
              <a:t>Christmas Traditions</a:t>
            </a:r>
            <a:endParaRPr lang="ru-RU" sz="6600" b="1" dirty="0">
              <a:solidFill>
                <a:srgbClr val="FFC000"/>
              </a:solidFill>
            </a:endParaRPr>
          </a:p>
        </p:txBody>
      </p:sp>
      <p:pic>
        <p:nvPicPr>
          <p:cNvPr id="7" name="bb9505aa3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957" y="404664"/>
            <a:ext cx="609600" cy="609600"/>
          </a:xfrm>
          <a:prstGeom prst="rect">
            <a:avLst/>
          </a:prstGeom>
        </p:spPr>
      </p:pic>
    </p:spTree>
    <p:extLst>
      <p:ext uri="{BB962C8B-B14F-4D97-AF65-F5344CB8AC3E}">
        <p14:creationId xmlns:p14="http://schemas.microsoft.com/office/powerpoint/2010/main" val="2044745195"/>
      </p:ext>
    </p:extLst>
  </p:cSld>
  <p:clrMapOvr>
    <a:masterClrMapping/>
  </p:clrMapOvr>
  <mc:AlternateContent xmlns:mc="http://schemas.openxmlformats.org/markup-compatibility/2006">
    <mc:Choice xmlns:p14="http://schemas.microsoft.com/office/powerpoint/2010/main" Requires="p14">
      <p:transition spd="med" p14:dur="700" advTm="3106">
        <p:fade/>
      </p:transition>
    </mc:Choice>
    <mc:Fallback>
      <p:transition spd="med" advTm="3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800" dirty="0"/>
          </a:p>
        </p:txBody>
      </p:sp>
      <p:sp>
        <p:nvSpPr>
          <p:cNvPr id="3" name="Объект 2"/>
          <p:cNvSpPr>
            <a:spLocks noGrp="1"/>
          </p:cNvSpPr>
          <p:nvPr>
            <p:ph idx="1"/>
          </p:nvPr>
        </p:nvSpPr>
        <p:spPr/>
        <p:txBody>
          <a:bodyPr>
            <a:normAutofit/>
          </a:bodyPr>
          <a:lstStyle/>
          <a:p>
            <a:endParaRPr lang="ru-RU" sz="16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92"/>
            <a:ext cx="14959552" cy="748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15616" y="260648"/>
            <a:ext cx="7848872" cy="923330"/>
          </a:xfrm>
          <a:prstGeom prst="rect">
            <a:avLst/>
          </a:prstGeom>
        </p:spPr>
        <p:txBody>
          <a:bodyPr wrap="square">
            <a:spAutoFit/>
          </a:bodyPr>
          <a:lstStyle/>
          <a:p>
            <a:r>
              <a:rPr lang="en-US" dirty="0">
                <a:solidFill>
                  <a:srgbClr val="FFFF00"/>
                </a:solidFill>
              </a:rPr>
              <a:t>Christmas carols have their roots in medieval England, when minstrels traveled from castle to castle, today they would be called </a:t>
            </a:r>
            <a:r>
              <a:rPr lang="en-US" dirty="0" err="1">
                <a:solidFill>
                  <a:srgbClr val="FFFF00"/>
                </a:solidFill>
              </a:rPr>
              <a:t>carollers</a:t>
            </a:r>
            <a:r>
              <a:rPr lang="en-US" dirty="0">
                <a:solidFill>
                  <a:srgbClr val="FFFF00"/>
                </a:solidFill>
              </a:rPr>
              <a:t>. </a:t>
            </a:r>
            <a:r>
              <a:rPr lang="en-US" dirty="0" err="1">
                <a:solidFill>
                  <a:srgbClr val="FFFF00"/>
                </a:solidFill>
              </a:rPr>
              <a:t>Сarollers</a:t>
            </a:r>
            <a:r>
              <a:rPr lang="en-US" dirty="0">
                <a:solidFill>
                  <a:srgbClr val="FFFF00"/>
                </a:solidFill>
              </a:rPr>
              <a:t> generally collect money for charity.</a:t>
            </a:r>
            <a:endParaRPr lang="ru-RU" dirty="0">
              <a:solidFill>
                <a:srgbClr val="FFFF00"/>
              </a:solidFill>
            </a:endParaRPr>
          </a:p>
        </p:txBody>
      </p:sp>
      <p:sp>
        <p:nvSpPr>
          <p:cNvPr id="5" name="Прямоугольник 4"/>
          <p:cNvSpPr/>
          <p:nvPr/>
        </p:nvSpPr>
        <p:spPr>
          <a:xfrm>
            <a:off x="3347864" y="3894646"/>
            <a:ext cx="5904656" cy="1200329"/>
          </a:xfrm>
          <a:prstGeom prst="rect">
            <a:avLst/>
          </a:prstGeom>
        </p:spPr>
        <p:txBody>
          <a:bodyPr wrap="square">
            <a:spAutoFit/>
          </a:bodyPr>
          <a:lstStyle/>
          <a:p>
            <a:r>
              <a:rPr lang="ru-RU" dirty="0" err="1">
                <a:solidFill>
                  <a:schemeClr val="tx2">
                    <a:lumMod val="75000"/>
                  </a:schemeClr>
                </a:solidFill>
              </a:rPr>
              <a:t>Різдвяні</a:t>
            </a:r>
            <a:r>
              <a:rPr lang="ru-RU" dirty="0">
                <a:solidFill>
                  <a:schemeClr val="tx2">
                    <a:lumMod val="75000"/>
                  </a:schemeClr>
                </a:solidFill>
              </a:rPr>
              <a:t> колядки </a:t>
            </a:r>
            <a:r>
              <a:rPr lang="ru-RU" dirty="0" err="1">
                <a:solidFill>
                  <a:schemeClr val="tx2">
                    <a:lumMod val="75000"/>
                  </a:schemeClr>
                </a:solidFill>
              </a:rPr>
              <a:t>мають</a:t>
            </a:r>
            <a:r>
              <a:rPr lang="ru-RU" dirty="0">
                <a:solidFill>
                  <a:schemeClr val="tx2">
                    <a:lumMod val="75000"/>
                  </a:schemeClr>
                </a:solidFill>
              </a:rPr>
              <a:t> </a:t>
            </a:r>
            <a:r>
              <a:rPr lang="ru-RU" dirty="0" err="1">
                <a:solidFill>
                  <a:schemeClr val="tx2">
                    <a:lumMod val="75000"/>
                  </a:schemeClr>
                </a:solidFill>
              </a:rPr>
              <a:t>своє</a:t>
            </a:r>
            <a:r>
              <a:rPr lang="ru-RU" dirty="0">
                <a:solidFill>
                  <a:schemeClr val="tx2">
                    <a:lumMod val="75000"/>
                  </a:schemeClr>
                </a:solidFill>
              </a:rPr>
              <a:t> </a:t>
            </a:r>
            <a:r>
              <a:rPr lang="ru-RU" dirty="0" err="1">
                <a:solidFill>
                  <a:schemeClr val="tx2">
                    <a:lumMod val="75000"/>
                  </a:schemeClr>
                </a:solidFill>
              </a:rPr>
              <a:t>коріння</a:t>
            </a:r>
            <a:r>
              <a:rPr lang="ru-RU" dirty="0">
                <a:solidFill>
                  <a:schemeClr val="tx2">
                    <a:lumMod val="75000"/>
                  </a:schemeClr>
                </a:solidFill>
              </a:rPr>
              <a:t> в </a:t>
            </a:r>
            <a:r>
              <a:rPr lang="ru-RU" dirty="0" err="1">
                <a:solidFill>
                  <a:schemeClr val="tx2">
                    <a:lumMod val="75000"/>
                  </a:schemeClr>
                </a:solidFill>
              </a:rPr>
              <a:t>середньовічній</a:t>
            </a:r>
            <a:r>
              <a:rPr lang="ru-RU" dirty="0">
                <a:solidFill>
                  <a:schemeClr val="tx2">
                    <a:lumMod val="75000"/>
                  </a:schemeClr>
                </a:solidFill>
              </a:rPr>
              <a:t> </a:t>
            </a:r>
            <a:r>
              <a:rPr lang="ru-RU" dirty="0" err="1">
                <a:solidFill>
                  <a:schemeClr val="tx2">
                    <a:lumMod val="75000"/>
                  </a:schemeClr>
                </a:solidFill>
              </a:rPr>
              <a:t>Англії</a:t>
            </a:r>
            <a:r>
              <a:rPr lang="ru-RU" dirty="0">
                <a:solidFill>
                  <a:schemeClr val="tx2">
                    <a:lumMod val="75000"/>
                  </a:schemeClr>
                </a:solidFill>
              </a:rPr>
              <a:t>, коли </a:t>
            </a:r>
            <a:r>
              <a:rPr lang="ru-RU" dirty="0" err="1">
                <a:solidFill>
                  <a:schemeClr val="tx2">
                    <a:lumMod val="75000"/>
                  </a:schemeClr>
                </a:solidFill>
              </a:rPr>
              <a:t>менестрелі</a:t>
            </a:r>
            <a:r>
              <a:rPr lang="ru-RU" dirty="0">
                <a:solidFill>
                  <a:schemeClr val="tx2">
                    <a:lumMod val="75000"/>
                  </a:schemeClr>
                </a:solidFill>
              </a:rPr>
              <a:t> </a:t>
            </a:r>
            <a:r>
              <a:rPr lang="ru-RU" dirty="0" err="1">
                <a:solidFill>
                  <a:schemeClr val="tx2">
                    <a:lumMod val="75000"/>
                  </a:schemeClr>
                </a:solidFill>
              </a:rPr>
              <a:t>подорожували</a:t>
            </a:r>
            <a:r>
              <a:rPr lang="ru-RU" dirty="0">
                <a:solidFill>
                  <a:schemeClr val="tx2">
                    <a:lumMod val="75000"/>
                  </a:schemeClr>
                </a:solidFill>
              </a:rPr>
              <a:t> з замку в замок, </a:t>
            </a:r>
            <a:r>
              <a:rPr lang="ru-RU" dirty="0" err="1">
                <a:solidFill>
                  <a:schemeClr val="tx2">
                    <a:lumMod val="75000"/>
                  </a:schemeClr>
                </a:solidFill>
              </a:rPr>
              <a:t>сьогодні</a:t>
            </a:r>
            <a:r>
              <a:rPr lang="ru-RU" dirty="0">
                <a:solidFill>
                  <a:schemeClr val="tx2">
                    <a:lumMod val="75000"/>
                  </a:schemeClr>
                </a:solidFill>
              </a:rPr>
              <a:t> вони </a:t>
            </a:r>
            <a:r>
              <a:rPr lang="ru-RU" dirty="0" err="1">
                <a:solidFill>
                  <a:schemeClr val="tx2">
                    <a:lumMod val="75000"/>
                  </a:schemeClr>
                </a:solidFill>
              </a:rPr>
              <a:t>будуть</a:t>
            </a:r>
            <a:r>
              <a:rPr lang="ru-RU" dirty="0">
                <a:solidFill>
                  <a:schemeClr val="tx2">
                    <a:lumMod val="75000"/>
                  </a:schemeClr>
                </a:solidFill>
              </a:rPr>
              <a:t> </a:t>
            </a:r>
            <a:r>
              <a:rPr lang="ru-RU" dirty="0" err="1">
                <a:solidFill>
                  <a:schemeClr val="tx2">
                    <a:lumMod val="75000"/>
                  </a:schemeClr>
                </a:solidFill>
              </a:rPr>
              <a:t>називатися</a:t>
            </a:r>
            <a:r>
              <a:rPr lang="ru-RU" dirty="0">
                <a:solidFill>
                  <a:schemeClr val="tx2">
                    <a:lumMod val="75000"/>
                  </a:schemeClr>
                </a:solidFill>
              </a:rPr>
              <a:t> </a:t>
            </a:r>
            <a:r>
              <a:rPr lang="en-US" dirty="0" err="1">
                <a:solidFill>
                  <a:schemeClr val="tx2">
                    <a:lumMod val="75000"/>
                  </a:schemeClr>
                </a:solidFill>
              </a:rPr>
              <a:t>carollers</a:t>
            </a:r>
            <a:r>
              <a:rPr lang="en-US" dirty="0">
                <a:solidFill>
                  <a:schemeClr val="tx2">
                    <a:lumMod val="75000"/>
                  </a:schemeClr>
                </a:solidFill>
              </a:rPr>
              <a:t>.  </a:t>
            </a:r>
            <a:r>
              <a:rPr lang="ru-RU" dirty="0" err="1">
                <a:solidFill>
                  <a:schemeClr val="tx2">
                    <a:lumMod val="75000"/>
                  </a:schemeClr>
                </a:solidFill>
              </a:rPr>
              <a:t>Колядники</a:t>
            </a:r>
            <a:r>
              <a:rPr lang="ru-RU" dirty="0">
                <a:solidFill>
                  <a:schemeClr val="tx2">
                    <a:lumMod val="75000"/>
                  </a:schemeClr>
                </a:solidFill>
              </a:rPr>
              <a:t> </a:t>
            </a:r>
            <a:r>
              <a:rPr lang="ru-RU" dirty="0" err="1">
                <a:solidFill>
                  <a:schemeClr val="tx2">
                    <a:lumMod val="75000"/>
                  </a:schemeClr>
                </a:solidFill>
              </a:rPr>
              <a:t>збирають</a:t>
            </a:r>
            <a:r>
              <a:rPr lang="ru-RU" dirty="0">
                <a:solidFill>
                  <a:schemeClr val="tx2">
                    <a:lumMod val="75000"/>
                  </a:schemeClr>
                </a:solidFill>
              </a:rPr>
              <a:t> </a:t>
            </a:r>
            <a:r>
              <a:rPr lang="ru-RU" dirty="0" err="1">
                <a:solidFill>
                  <a:schemeClr val="tx2">
                    <a:lumMod val="75000"/>
                  </a:schemeClr>
                </a:solidFill>
              </a:rPr>
              <a:t>гроші</a:t>
            </a:r>
            <a:r>
              <a:rPr lang="ru-RU" dirty="0">
                <a:solidFill>
                  <a:schemeClr val="tx2">
                    <a:lumMod val="75000"/>
                  </a:schemeClr>
                </a:solidFill>
              </a:rPr>
              <a:t> на </a:t>
            </a:r>
            <a:r>
              <a:rPr lang="ru-RU" dirty="0" err="1">
                <a:solidFill>
                  <a:schemeClr val="tx2">
                    <a:lumMod val="75000"/>
                  </a:schemeClr>
                </a:solidFill>
              </a:rPr>
              <a:t>доброчинність</a:t>
            </a:r>
            <a:r>
              <a:rPr lang="ru-RU" dirty="0">
                <a:solidFill>
                  <a:schemeClr val="tx2">
                    <a:lumMod val="75000"/>
                  </a:schemeClr>
                </a:solidFill>
              </a:rPr>
              <a:t>.</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427" y="1669764"/>
            <a:ext cx="593725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56798775"/>
      </p:ext>
    </p:extLst>
  </p:cSld>
  <p:clrMapOvr>
    <a:masterClrMapping/>
  </p:clrMapOvr>
  <mc:AlternateContent xmlns:mc="http://schemas.openxmlformats.org/markup-compatibility/2006" xmlns:p14="http://schemas.microsoft.com/office/powerpoint/2010/main">
    <mc:Choice Requires="p14">
      <p:transition spd="med" p14:dur="700" advTm="12737">
        <p:fade/>
      </p:transition>
    </mc:Choice>
    <mc:Fallback xmlns="">
      <p:transition spd="med" advTm="127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1800" dirty="0"/>
              <a:t/>
            </a:r>
            <a:br>
              <a:rPr lang="en-US" sz="1800" dirty="0"/>
            </a:br>
            <a:endParaRPr lang="ru-RU" sz="1800" dirty="0"/>
          </a:p>
        </p:txBody>
      </p:sp>
      <p:sp>
        <p:nvSpPr>
          <p:cNvPr id="3" name="Объект 2"/>
          <p:cNvSpPr>
            <a:spLocks noGrp="1"/>
          </p:cNvSpPr>
          <p:nvPr>
            <p:ph idx="1"/>
          </p:nvPr>
        </p:nvSpPr>
        <p:spPr/>
        <p:txBody>
          <a:bodyPr>
            <a:normAutofit/>
          </a:bodyPr>
          <a:lstStyle/>
          <a:p>
            <a:endParaRPr lang="ru-RU" sz="16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4"/>
            <a:ext cx="9144000" cy="686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19910"/>
            <a:ext cx="9144000"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dirty="0">
                <a:solidFill>
                  <a:srgbClr val="FFFF00"/>
                </a:solidFill>
              </a:rPr>
              <a:t>Christmas trees are an integral part of the Christmas decorations in most British households. Although it was always traditional to bring evergreens into the house the Christmas tree is another tradition borrowed from Germany, where it is said that German Martin Luther was the first person to decorate a tree with candles</a:t>
            </a:r>
            <a:endParaRPr lang="ru-RU" dirty="0">
              <a:solidFill>
                <a:srgbClr val="FFFF00"/>
              </a:solidFill>
            </a:endParaRPr>
          </a:p>
        </p:txBody>
      </p:sp>
      <p:sp>
        <p:nvSpPr>
          <p:cNvPr id="5" name="Прямоугольник 4"/>
          <p:cNvSpPr/>
          <p:nvPr/>
        </p:nvSpPr>
        <p:spPr>
          <a:xfrm>
            <a:off x="16773" y="5648598"/>
            <a:ext cx="9144000"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ru-RU" dirty="0" err="1">
                <a:solidFill>
                  <a:srgbClr val="FFFF00"/>
                </a:solidFill>
              </a:rPr>
              <a:t>Різдвяні</a:t>
            </a:r>
            <a:r>
              <a:rPr lang="ru-RU" dirty="0">
                <a:solidFill>
                  <a:srgbClr val="FFFF00"/>
                </a:solidFill>
              </a:rPr>
              <a:t> </a:t>
            </a:r>
            <a:r>
              <a:rPr lang="ru-RU" dirty="0" err="1">
                <a:solidFill>
                  <a:srgbClr val="FFFF00"/>
                </a:solidFill>
              </a:rPr>
              <a:t>ялинки</a:t>
            </a:r>
            <a:r>
              <a:rPr lang="ru-RU" dirty="0">
                <a:solidFill>
                  <a:srgbClr val="FFFF00"/>
                </a:solidFill>
              </a:rPr>
              <a:t> є </a:t>
            </a:r>
            <a:r>
              <a:rPr lang="ru-RU" dirty="0" err="1">
                <a:solidFill>
                  <a:srgbClr val="FFFF00"/>
                </a:solidFill>
              </a:rPr>
              <a:t>невід'ємною</a:t>
            </a:r>
            <a:r>
              <a:rPr lang="ru-RU" dirty="0">
                <a:solidFill>
                  <a:srgbClr val="FFFF00"/>
                </a:solidFill>
              </a:rPr>
              <a:t> </a:t>
            </a:r>
            <a:r>
              <a:rPr lang="ru-RU" dirty="0" err="1">
                <a:solidFill>
                  <a:srgbClr val="FFFF00"/>
                </a:solidFill>
              </a:rPr>
              <a:t>частиною</a:t>
            </a:r>
            <a:r>
              <a:rPr lang="ru-RU" dirty="0">
                <a:solidFill>
                  <a:srgbClr val="FFFF00"/>
                </a:solidFill>
              </a:rPr>
              <a:t> </a:t>
            </a:r>
            <a:r>
              <a:rPr lang="ru-RU" dirty="0" err="1">
                <a:solidFill>
                  <a:srgbClr val="FFFF00"/>
                </a:solidFill>
              </a:rPr>
              <a:t>різдвяних</a:t>
            </a:r>
            <a:r>
              <a:rPr lang="ru-RU" dirty="0">
                <a:solidFill>
                  <a:srgbClr val="FFFF00"/>
                </a:solidFill>
              </a:rPr>
              <a:t> прикрас в </a:t>
            </a:r>
            <a:r>
              <a:rPr lang="ru-RU" dirty="0" err="1">
                <a:solidFill>
                  <a:srgbClr val="FFFF00"/>
                </a:solidFill>
              </a:rPr>
              <a:t>більшості</a:t>
            </a:r>
            <a:r>
              <a:rPr lang="ru-RU" dirty="0">
                <a:solidFill>
                  <a:srgbClr val="FFFF00"/>
                </a:solidFill>
              </a:rPr>
              <a:t> </a:t>
            </a:r>
            <a:r>
              <a:rPr lang="ru-RU" dirty="0" err="1">
                <a:solidFill>
                  <a:srgbClr val="FFFF00"/>
                </a:solidFill>
              </a:rPr>
              <a:t>британських</a:t>
            </a:r>
            <a:r>
              <a:rPr lang="ru-RU" dirty="0">
                <a:solidFill>
                  <a:srgbClr val="FFFF00"/>
                </a:solidFill>
              </a:rPr>
              <a:t> </a:t>
            </a:r>
            <a:r>
              <a:rPr lang="ru-RU" dirty="0" err="1">
                <a:solidFill>
                  <a:srgbClr val="FFFF00"/>
                </a:solidFill>
              </a:rPr>
              <a:t>домогосподарств</a:t>
            </a:r>
            <a:r>
              <a:rPr lang="ru-RU" dirty="0">
                <a:solidFill>
                  <a:srgbClr val="FFFF00"/>
                </a:solidFill>
              </a:rPr>
              <a:t>. </a:t>
            </a:r>
            <a:r>
              <a:rPr lang="ru-RU" dirty="0" err="1">
                <a:solidFill>
                  <a:srgbClr val="FFFF00"/>
                </a:solidFill>
              </a:rPr>
              <a:t>Хоча</a:t>
            </a:r>
            <a:r>
              <a:rPr lang="ru-RU" dirty="0">
                <a:solidFill>
                  <a:srgbClr val="FFFF00"/>
                </a:solidFill>
              </a:rPr>
              <a:t> </a:t>
            </a:r>
            <a:r>
              <a:rPr lang="ru-RU" dirty="0" err="1">
                <a:solidFill>
                  <a:srgbClr val="FFFF00"/>
                </a:solidFill>
              </a:rPr>
              <a:t>це</a:t>
            </a:r>
            <a:r>
              <a:rPr lang="ru-RU" dirty="0">
                <a:solidFill>
                  <a:srgbClr val="FFFF00"/>
                </a:solidFill>
              </a:rPr>
              <a:t> </a:t>
            </a:r>
            <a:r>
              <a:rPr lang="ru-RU" dirty="0" err="1">
                <a:solidFill>
                  <a:srgbClr val="FFFF00"/>
                </a:solidFill>
              </a:rPr>
              <a:t>було</a:t>
            </a:r>
            <a:r>
              <a:rPr lang="ru-RU" dirty="0">
                <a:solidFill>
                  <a:srgbClr val="FFFF00"/>
                </a:solidFill>
              </a:rPr>
              <a:t> </a:t>
            </a:r>
            <a:r>
              <a:rPr lang="ru-RU" dirty="0" err="1">
                <a:solidFill>
                  <a:srgbClr val="FFFF00"/>
                </a:solidFill>
              </a:rPr>
              <a:t>завжди</a:t>
            </a:r>
            <a:r>
              <a:rPr lang="ru-RU" dirty="0">
                <a:solidFill>
                  <a:srgbClr val="FFFF00"/>
                </a:solidFill>
              </a:rPr>
              <a:t>, </a:t>
            </a:r>
            <a:r>
              <a:rPr lang="ru-RU" dirty="0" err="1">
                <a:solidFill>
                  <a:srgbClr val="FFFF00"/>
                </a:solidFill>
              </a:rPr>
              <a:t>щоб</a:t>
            </a:r>
            <a:r>
              <a:rPr lang="ru-RU" dirty="0">
                <a:solidFill>
                  <a:srgbClr val="FFFF00"/>
                </a:solidFill>
              </a:rPr>
              <a:t> принести </a:t>
            </a:r>
            <a:r>
              <a:rPr lang="ru-RU" dirty="0" err="1">
                <a:solidFill>
                  <a:srgbClr val="FFFF00"/>
                </a:solidFill>
              </a:rPr>
              <a:t>традиційні</a:t>
            </a:r>
            <a:r>
              <a:rPr lang="ru-RU" dirty="0">
                <a:solidFill>
                  <a:srgbClr val="FFFF00"/>
                </a:solidFill>
              </a:rPr>
              <a:t> </a:t>
            </a:r>
            <a:r>
              <a:rPr lang="ru-RU" dirty="0" err="1">
                <a:solidFill>
                  <a:srgbClr val="FFFF00"/>
                </a:solidFill>
              </a:rPr>
              <a:t>вічнозелені</a:t>
            </a:r>
            <a:r>
              <a:rPr lang="ru-RU" dirty="0">
                <a:solidFill>
                  <a:srgbClr val="FFFF00"/>
                </a:solidFill>
              </a:rPr>
              <a:t> </a:t>
            </a:r>
            <a:r>
              <a:rPr lang="ru-RU" dirty="0" err="1">
                <a:solidFill>
                  <a:srgbClr val="FFFF00"/>
                </a:solidFill>
              </a:rPr>
              <a:t>рослини</a:t>
            </a:r>
            <a:r>
              <a:rPr lang="ru-RU" dirty="0">
                <a:solidFill>
                  <a:srgbClr val="FFFF00"/>
                </a:solidFill>
              </a:rPr>
              <a:t> в </a:t>
            </a:r>
            <a:r>
              <a:rPr lang="ru-RU" dirty="0" err="1">
                <a:solidFill>
                  <a:srgbClr val="FFFF00"/>
                </a:solidFill>
              </a:rPr>
              <a:t>будинок</a:t>
            </a:r>
            <a:r>
              <a:rPr lang="ru-RU" dirty="0">
                <a:solidFill>
                  <a:srgbClr val="FFFF00"/>
                </a:solidFill>
              </a:rPr>
              <a:t> </a:t>
            </a:r>
            <a:r>
              <a:rPr lang="ru-RU" dirty="0" err="1">
                <a:solidFill>
                  <a:srgbClr val="FFFF00"/>
                </a:solidFill>
              </a:rPr>
              <a:t>ялинку</a:t>
            </a:r>
            <a:r>
              <a:rPr lang="ru-RU" dirty="0">
                <a:solidFill>
                  <a:srgbClr val="FFFF00"/>
                </a:solidFill>
              </a:rPr>
              <a:t> </a:t>
            </a:r>
            <a:r>
              <a:rPr lang="ru-RU" dirty="0" err="1">
                <a:solidFill>
                  <a:srgbClr val="FFFF00"/>
                </a:solidFill>
              </a:rPr>
              <a:t>іншої</a:t>
            </a:r>
            <a:r>
              <a:rPr lang="ru-RU" dirty="0">
                <a:solidFill>
                  <a:srgbClr val="FFFF00"/>
                </a:solidFill>
              </a:rPr>
              <a:t> </a:t>
            </a:r>
            <a:r>
              <a:rPr lang="ru-RU" dirty="0" err="1">
                <a:solidFill>
                  <a:srgbClr val="FFFF00"/>
                </a:solidFill>
              </a:rPr>
              <a:t>традиції</a:t>
            </a:r>
            <a:r>
              <a:rPr lang="ru-RU" dirty="0">
                <a:solidFill>
                  <a:srgbClr val="FFFF00"/>
                </a:solidFill>
              </a:rPr>
              <a:t> </a:t>
            </a:r>
            <a:r>
              <a:rPr lang="ru-RU" dirty="0" err="1">
                <a:solidFill>
                  <a:srgbClr val="FFFF00"/>
                </a:solidFill>
              </a:rPr>
              <a:t>запозичені</a:t>
            </a:r>
            <a:r>
              <a:rPr lang="ru-RU" dirty="0">
                <a:solidFill>
                  <a:srgbClr val="FFFF00"/>
                </a:solidFill>
              </a:rPr>
              <a:t> з </a:t>
            </a:r>
            <a:r>
              <a:rPr lang="ru-RU" dirty="0" err="1">
                <a:solidFill>
                  <a:srgbClr val="FFFF00"/>
                </a:solidFill>
              </a:rPr>
              <a:t>Німеччини</a:t>
            </a:r>
            <a:r>
              <a:rPr lang="ru-RU" dirty="0">
                <a:solidFill>
                  <a:srgbClr val="FFFF00"/>
                </a:solidFill>
              </a:rPr>
              <a:t>, де </a:t>
            </a:r>
            <a:r>
              <a:rPr lang="ru-RU" dirty="0" err="1">
                <a:solidFill>
                  <a:srgbClr val="FFFF00"/>
                </a:solidFill>
              </a:rPr>
              <a:t>він</a:t>
            </a:r>
            <a:r>
              <a:rPr lang="ru-RU" dirty="0">
                <a:solidFill>
                  <a:srgbClr val="FFFF00"/>
                </a:solidFill>
              </a:rPr>
              <a:t> сказав, </a:t>
            </a:r>
            <a:r>
              <a:rPr lang="ru-RU" dirty="0" err="1">
                <a:solidFill>
                  <a:srgbClr val="FFFF00"/>
                </a:solidFill>
              </a:rPr>
              <a:t>що</a:t>
            </a:r>
            <a:r>
              <a:rPr lang="ru-RU" dirty="0">
                <a:solidFill>
                  <a:srgbClr val="FFFF00"/>
                </a:solidFill>
              </a:rPr>
              <a:t> </a:t>
            </a:r>
            <a:r>
              <a:rPr lang="ru-RU" dirty="0" err="1">
                <a:solidFill>
                  <a:srgbClr val="FFFF00"/>
                </a:solidFill>
              </a:rPr>
              <a:t>німецькі</a:t>
            </a:r>
            <a:r>
              <a:rPr lang="ru-RU" dirty="0">
                <a:solidFill>
                  <a:srgbClr val="FFFF00"/>
                </a:solidFill>
              </a:rPr>
              <a:t> </a:t>
            </a:r>
            <a:r>
              <a:rPr lang="ru-RU" dirty="0" err="1">
                <a:solidFill>
                  <a:srgbClr val="FFFF00"/>
                </a:solidFill>
              </a:rPr>
              <a:t>Мартін</a:t>
            </a:r>
            <a:r>
              <a:rPr lang="ru-RU" dirty="0">
                <a:solidFill>
                  <a:srgbClr val="FFFF00"/>
                </a:solidFill>
              </a:rPr>
              <a:t> Лютер </a:t>
            </a:r>
            <a:r>
              <a:rPr lang="ru-RU" dirty="0" err="1">
                <a:solidFill>
                  <a:srgbClr val="FFFF00"/>
                </a:solidFill>
              </a:rPr>
              <a:t>був</a:t>
            </a:r>
            <a:r>
              <a:rPr lang="ru-RU" dirty="0">
                <a:solidFill>
                  <a:srgbClr val="FFFF00"/>
                </a:solidFill>
              </a:rPr>
              <a:t> </a:t>
            </a:r>
            <a:r>
              <a:rPr lang="ru-RU" dirty="0" err="1">
                <a:solidFill>
                  <a:srgbClr val="FFFF00"/>
                </a:solidFill>
              </a:rPr>
              <a:t>першою</a:t>
            </a:r>
            <a:r>
              <a:rPr lang="ru-RU" dirty="0">
                <a:solidFill>
                  <a:srgbClr val="FFFF00"/>
                </a:solidFill>
              </a:rPr>
              <a:t> </a:t>
            </a:r>
            <a:r>
              <a:rPr lang="ru-RU" dirty="0" err="1">
                <a:solidFill>
                  <a:srgbClr val="FFFF00"/>
                </a:solidFill>
              </a:rPr>
              <a:t>людиною</a:t>
            </a:r>
            <a:r>
              <a:rPr lang="ru-RU" dirty="0">
                <a:solidFill>
                  <a:srgbClr val="FFFF00"/>
                </a:solidFill>
              </a:rPr>
              <a:t>, </a:t>
            </a:r>
            <a:r>
              <a:rPr lang="ru-RU" dirty="0" err="1">
                <a:solidFill>
                  <a:srgbClr val="FFFF00"/>
                </a:solidFill>
              </a:rPr>
              <a:t>щоб</a:t>
            </a:r>
            <a:r>
              <a:rPr lang="ru-RU" dirty="0">
                <a:solidFill>
                  <a:srgbClr val="FFFF00"/>
                </a:solidFill>
              </a:rPr>
              <a:t> </a:t>
            </a:r>
            <a:r>
              <a:rPr lang="ru-RU" dirty="0" err="1">
                <a:solidFill>
                  <a:srgbClr val="FFFF00"/>
                </a:solidFill>
              </a:rPr>
              <a:t>прикрасити</a:t>
            </a:r>
            <a:r>
              <a:rPr lang="ru-RU" dirty="0">
                <a:solidFill>
                  <a:srgbClr val="FFFF00"/>
                </a:solidFill>
              </a:rPr>
              <a:t> дерево </a:t>
            </a:r>
            <a:r>
              <a:rPr lang="ru-RU" dirty="0" err="1">
                <a:solidFill>
                  <a:srgbClr val="FFFF00"/>
                </a:solidFill>
              </a:rPr>
              <a:t>зі</a:t>
            </a:r>
            <a:r>
              <a:rPr lang="ru-RU" dirty="0">
                <a:solidFill>
                  <a:srgbClr val="FFFF00"/>
                </a:solidFill>
              </a:rPr>
              <a:t> </a:t>
            </a:r>
            <a:r>
              <a:rPr lang="ru-RU" dirty="0" err="1">
                <a:solidFill>
                  <a:srgbClr val="FFFF00"/>
                </a:solidFill>
              </a:rPr>
              <a:t>свічками</a:t>
            </a:r>
            <a:endParaRPr lang="ru-RU" dirty="0">
              <a:solidFill>
                <a:srgbClr val="FFFF00"/>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2" y="0"/>
            <a:ext cx="5912135" cy="472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4028"/>
            <a:ext cx="5524877" cy="683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38831449"/>
      </p:ext>
    </p:extLst>
  </p:cSld>
  <p:clrMapOvr>
    <a:masterClrMapping/>
  </p:clrMapOvr>
  <mc:AlternateContent xmlns:mc="http://schemas.openxmlformats.org/markup-compatibility/2006" xmlns:p14="http://schemas.microsoft.com/office/powerpoint/2010/main">
    <mc:Choice Requires="p14">
      <p:transition spd="med" p14:dur="700" advTm="20957">
        <p:fade/>
      </p:transition>
    </mc:Choice>
    <mc:Fallback xmlns="">
      <p:transition spd="med" advTm="209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randombar(horizontal)">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800" dirty="0"/>
          </a:p>
        </p:txBody>
      </p:sp>
      <p:sp>
        <p:nvSpPr>
          <p:cNvPr id="3" name="Объект 2"/>
          <p:cNvSpPr>
            <a:spLocks noGrp="1"/>
          </p:cNvSpPr>
          <p:nvPr>
            <p:ph idx="1"/>
          </p:nvPr>
        </p:nvSpPr>
        <p:spPr/>
        <p:txBody>
          <a:bodyPr>
            <a:normAutofit/>
          </a:bodyPr>
          <a:lstStyle/>
          <a:p>
            <a:endParaRPr lang="ru-RU" sz="16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9726"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67544" y="620688"/>
            <a:ext cx="4572000" cy="646331"/>
          </a:xfrm>
          <a:prstGeom prst="rect">
            <a:avLst/>
          </a:prstGeom>
        </p:spPr>
        <p:txBody>
          <a:bodyPr>
            <a:spAutoFit/>
          </a:bodyPr>
          <a:lstStyle/>
          <a:p>
            <a:r>
              <a:rPr lang="en-US" dirty="0">
                <a:solidFill>
                  <a:srgbClr val="FFFF00"/>
                </a:solidFill>
              </a:rPr>
              <a:t>The mistletoe's kissing tradition, according to one account, comes from the Norse myths. </a:t>
            </a:r>
            <a:endParaRPr lang="ru-RU" dirty="0">
              <a:solidFill>
                <a:srgbClr val="FFFF00"/>
              </a:solidFill>
            </a:endParaRPr>
          </a:p>
        </p:txBody>
      </p:sp>
      <p:sp>
        <p:nvSpPr>
          <p:cNvPr id="5" name="Прямоугольник 4"/>
          <p:cNvSpPr/>
          <p:nvPr/>
        </p:nvSpPr>
        <p:spPr>
          <a:xfrm>
            <a:off x="395536" y="1275536"/>
            <a:ext cx="4572000" cy="646331"/>
          </a:xfrm>
          <a:prstGeom prst="rect">
            <a:avLst/>
          </a:prstGeom>
        </p:spPr>
        <p:txBody>
          <a:bodyPr>
            <a:spAutoFit/>
          </a:bodyPr>
          <a:lstStyle/>
          <a:p>
            <a:r>
              <a:rPr lang="ru-RU" dirty="0" err="1">
                <a:solidFill>
                  <a:srgbClr val="FFFF00"/>
                </a:solidFill>
              </a:rPr>
              <a:t>Традиція</a:t>
            </a:r>
            <a:r>
              <a:rPr lang="ru-RU" dirty="0">
                <a:solidFill>
                  <a:srgbClr val="FFFF00"/>
                </a:solidFill>
              </a:rPr>
              <a:t> </a:t>
            </a:r>
            <a:r>
              <a:rPr lang="ru-RU" dirty="0" err="1">
                <a:solidFill>
                  <a:srgbClr val="FFFF00"/>
                </a:solidFill>
              </a:rPr>
              <a:t>цілуватися</a:t>
            </a:r>
            <a:r>
              <a:rPr lang="ru-RU" dirty="0">
                <a:solidFill>
                  <a:srgbClr val="FFFF00"/>
                </a:solidFill>
              </a:rPr>
              <a:t> </a:t>
            </a:r>
            <a:r>
              <a:rPr lang="ru-RU" dirty="0" err="1">
                <a:solidFill>
                  <a:srgbClr val="FFFF00"/>
                </a:solidFill>
              </a:rPr>
              <a:t>під</a:t>
            </a:r>
            <a:r>
              <a:rPr lang="ru-RU" dirty="0">
                <a:solidFill>
                  <a:srgbClr val="FFFF00"/>
                </a:solidFill>
              </a:rPr>
              <a:t>  омелою , </a:t>
            </a:r>
            <a:r>
              <a:rPr lang="ru-RU" dirty="0" err="1">
                <a:solidFill>
                  <a:srgbClr val="FFFF00"/>
                </a:solidFill>
              </a:rPr>
              <a:t>згідно</a:t>
            </a:r>
            <a:r>
              <a:rPr lang="ru-RU" dirty="0">
                <a:solidFill>
                  <a:srgbClr val="FFFF00"/>
                </a:solidFill>
              </a:rPr>
              <a:t> </a:t>
            </a:r>
            <a:r>
              <a:rPr lang="ru-RU" dirty="0" err="1">
                <a:solidFill>
                  <a:srgbClr val="FFFF00"/>
                </a:solidFill>
              </a:rPr>
              <a:t>однієї</a:t>
            </a:r>
            <a:r>
              <a:rPr lang="ru-RU" dirty="0">
                <a:solidFill>
                  <a:srgbClr val="FFFF00"/>
                </a:solidFill>
              </a:rPr>
              <a:t> з </a:t>
            </a:r>
            <a:r>
              <a:rPr lang="ru-RU" dirty="0" err="1">
                <a:solidFill>
                  <a:srgbClr val="FFFF00"/>
                </a:solidFill>
              </a:rPr>
              <a:t>версій</a:t>
            </a:r>
            <a:r>
              <a:rPr lang="ru-RU" dirty="0">
                <a:solidFill>
                  <a:srgbClr val="FFFF00"/>
                </a:solidFill>
              </a:rPr>
              <a:t> , походить з </a:t>
            </a:r>
            <a:r>
              <a:rPr lang="ru-RU" dirty="0" err="1">
                <a:solidFill>
                  <a:srgbClr val="FFFF00"/>
                </a:solidFill>
              </a:rPr>
              <a:t>норвезьких</a:t>
            </a:r>
            <a:r>
              <a:rPr lang="ru-RU" dirty="0">
                <a:solidFill>
                  <a:srgbClr val="FFFF00"/>
                </a:solidFill>
              </a:rPr>
              <a:t> </a:t>
            </a:r>
            <a:r>
              <a:rPr lang="ru-RU" dirty="0" err="1" smtClean="0">
                <a:solidFill>
                  <a:srgbClr val="FFFF00"/>
                </a:solidFill>
              </a:rPr>
              <a:t>міфів</a:t>
            </a:r>
            <a:r>
              <a:rPr lang="ru-RU" dirty="0">
                <a:solidFill>
                  <a:srgbClr val="FFFF00"/>
                </a:solidFill>
              </a:rPr>
              <a:t>.</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256249"/>
            <a:ext cx="3456384" cy="461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0"/>
            <a:ext cx="5737846" cy="699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913" y="266579"/>
            <a:ext cx="6457900" cy="64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64559138"/>
      </p:ext>
    </p:extLst>
  </p:cSld>
  <p:clrMapOvr>
    <a:masterClrMapping/>
  </p:clrMapOvr>
  <mc:AlternateContent xmlns:mc="http://schemas.openxmlformats.org/markup-compatibility/2006" xmlns:p14="http://schemas.microsoft.com/office/powerpoint/2010/main">
    <mc:Choice Requires="p14">
      <p:transition spd="med" p14:dur="700" advTm="17868">
        <p:fade/>
      </p:transition>
    </mc:Choice>
    <mc:Fallback xmlns="">
      <p:transition spd="med" advTm="178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anim calcmode="lin" valueType="num">
                                      <p:cBhvr>
                                        <p:cTn id="8" dur="1000" fill="hold"/>
                                        <p:tgtEl>
                                          <p:spTgt spid="11267"/>
                                        </p:tgtEl>
                                        <p:attrNameLst>
                                          <p:attrName>ppt_x</p:attrName>
                                        </p:attrNameLst>
                                      </p:cBhvr>
                                      <p:tavLst>
                                        <p:tav tm="0">
                                          <p:val>
                                            <p:strVal val="#ppt_x"/>
                                          </p:val>
                                        </p:tav>
                                        <p:tav tm="100000">
                                          <p:val>
                                            <p:strVal val="#ppt_x"/>
                                          </p:val>
                                        </p:tav>
                                      </p:tavLst>
                                    </p:anim>
                                    <p:anim calcmode="lin" valueType="num">
                                      <p:cBhvr>
                                        <p:cTn id="9"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barn(inVertic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9"/>
                                        </p:tgtEl>
                                        <p:attrNameLst>
                                          <p:attrName>style.visibility</p:attrName>
                                        </p:attrNameLst>
                                      </p:cBhvr>
                                      <p:to>
                                        <p:strVal val="visible"/>
                                      </p:to>
                                    </p:set>
                                    <p:animEffect transition="in" filter="fade">
                                      <p:cBhvr>
                                        <p:cTn id="19"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800" dirty="0"/>
          </a:p>
        </p:txBody>
      </p:sp>
      <p:sp>
        <p:nvSpPr>
          <p:cNvPr id="3" name="Объект 2"/>
          <p:cNvSpPr>
            <a:spLocks noGrp="1"/>
          </p:cNvSpPr>
          <p:nvPr>
            <p:ph idx="1"/>
          </p:nvPr>
        </p:nvSpPr>
        <p:spPr/>
        <p:txBody>
          <a:bodyPr>
            <a:normAutofit/>
          </a:bodyPr>
          <a:lstStyle/>
          <a:p>
            <a:endParaRPr lang="ru-RU" sz="16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0"/>
            <a:ext cx="102865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7516647"/>
      </p:ext>
    </p:extLst>
  </p:cSld>
  <p:clrMapOvr>
    <a:masterClrMapping/>
  </p:clrMapOvr>
  <mc:AlternateContent xmlns:mc="http://schemas.openxmlformats.org/markup-compatibility/2006" xmlns:p14="http://schemas.microsoft.com/office/powerpoint/2010/main">
    <mc:Choice Requires="p14">
      <p:transition spd="med" p14:dur="700" advTm="3244">
        <p:fade/>
      </p:transition>
    </mc:Choice>
    <mc:Fallback xmlns="">
      <p:transition spd="med" advTm="3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400" dirty="0">
                <a:solidFill>
                  <a:srgbClr val="C00000"/>
                </a:solidFill>
              </a:rPr>
              <a:t>The English enjoy beautiful Christmas music. They love to decorate Christmas Trees and hang up evergreen branches.</a:t>
            </a:r>
            <a:endParaRPr lang="ru-RU" sz="2400" dirty="0">
              <a:solidFill>
                <a:srgbClr val="C00000"/>
              </a:solidFill>
            </a:endParaRPr>
          </a:p>
        </p:txBody>
      </p:sp>
      <p:sp>
        <p:nvSpPr>
          <p:cNvPr id="3" name="Объект 2"/>
          <p:cNvSpPr>
            <a:spLocks noGrp="1"/>
          </p:cNvSpPr>
          <p:nvPr>
            <p:ph idx="1"/>
          </p:nvPr>
        </p:nvSpPr>
        <p:spPr/>
        <p:txBody>
          <a:bodyPr>
            <a:normAutofit/>
          </a:bodyPr>
          <a:lstStyle/>
          <a:p>
            <a:pPr marL="0" indent="0">
              <a:buNone/>
            </a:pPr>
            <a:r>
              <a:rPr lang="uk-UA" sz="2000" dirty="0" smtClean="0">
                <a:solidFill>
                  <a:schemeClr val="accent3">
                    <a:lumMod val="50000"/>
                  </a:schemeClr>
                </a:solidFill>
              </a:rPr>
              <a:t>В </a:t>
            </a:r>
            <a:r>
              <a:rPr lang="ru-RU" sz="2000" dirty="0" err="1" smtClean="0">
                <a:solidFill>
                  <a:schemeClr val="accent3">
                    <a:lumMod val="50000"/>
                  </a:schemeClr>
                </a:solidFill>
              </a:rPr>
              <a:t>Англійї</a:t>
            </a:r>
            <a:r>
              <a:rPr lang="ru-RU" sz="2000" dirty="0" smtClean="0">
                <a:solidFill>
                  <a:schemeClr val="accent3">
                    <a:lumMod val="50000"/>
                  </a:schemeClr>
                </a:solidFill>
              </a:rPr>
              <a:t> </a:t>
            </a:r>
            <a:r>
              <a:rPr lang="ru-RU" sz="2000" dirty="0" err="1" smtClean="0">
                <a:solidFill>
                  <a:schemeClr val="accent3">
                    <a:lumMod val="50000"/>
                  </a:schemeClr>
                </a:solidFill>
              </a:rPr>
              <a:t>насолоджуються</a:t>
            </a:r>
            <a:r>
              <a:rPr lang="ru-RU" sz="2000" dirty="0" smtClean="0">
                <a:solidFill>
                  <a:schemeClr val="accent3">
                    <a:lumMod val="50000"/>
                  </a:schemeClr>
                </a:solidFill>
              </a:rPr>
              <a:t> </a:t>
            </a:r>
            <a:r>
              <a:rPr lang="ru-RU" sz="2000" dirty="0">
                <a:solidFill>
                  <a:schemeClr val="accent3">
                    <a:lumMod val="50000"/>
                  </a:schemeClr>
                </a:solidFill>
              </a:rPr>
              <a:t>прекрасною </a:t>
            </a:r>
            <a:r>
              <a:rPr lang="ru-RU" sz="2000" dirty="0" err="1">
                <a:solidFill>
                  <a:schemeClr val="accent3">
                    <a:lumMod val="50000"/>
                  </a:schemeClr>
                </a:solidFill>
              </a:rPr>
              <a:t>музикою</a:t>
            </a:r>
            <a:r>
              <a:rPr lang="ru-RU" sz="2000" dirty="0">
                <a:solidFill>
                  <a:schemeClr val="accent3">
                    <a:lumMod val="50000"/>
                  </a:schemeClr>
                </a:solidFill>
              </a:rPr>
              <a:t> в </a:t>
            </a:r>
            <a:r>
              <a:rPr lang="ru-RU" sz="2000" dirty="0" err="1">
                <a:solidFill>
                  <a:schemeClr val="accent3">
                    <a:lumMod val="50000"/>
                  </a:schemeClr>
                </a:solidFill>
              </a:rPr>
              <a:t>Різдво</a:t>
            </a:r>
            <a:r>
              <a:rPr lang="ru-RU" sz="2000" dirty="0">
                <a:solidFill>
                  <a:schemeClr val="accent3">
                    <a:lumMod val="50000"/>
                  </a:schemeClr>
                </a:solidFill>
              </a:rPr>
              <a:t>. Вони </a:t>
            </a:r>
            <a:r>
              <a:rPr lang="ru-RU" sz="2000" dirty="0" err="1">
                <a:solidFill>
                  <a:schemeClr val="accent3">
                    <a:lumMod val="50000"/>
                  </a:schemeClr>
                </a:solidFill>
              </a:rPr>
              <a:t>люблять</a:t>
            </a:r>
            <a:r>
              <a:rPr lang="ru-RU" sz="2000" dirty="0">
                <a:solidFill>
                  <a:schemeClr val="accent3">
                    <a:lumMod val="50000"/>
                  </a:schemeClr>
                </a:solidFill>
              </a:rPr>
              <a:t> </a:t>
            </a:r>
            <a:r>
              <a:rPr lang="ru-RU" sz="2000" dirty="0" err="1">
                <a:solidFill>
                  <a:schemeClr val="accent3">
                    <a:lumMod val="50000"/>
                  </a:schemeClr>
                </a:solidFill>
              </a:rPr>
              <a:t>прикрашати</a:t>
            </a:r>
            <a:r>
              <a:rPr lang="ru-RU" sz="2000" dirty="0">
                <a:solidFill>
                  <a:schemeClr val="accent3">
                    <a:lumMod val="50000"/>
                  </a:schemeClr>
                </a:solidFill>
              </a:rPr>
              <a:t> </a:t>
            </a:r>
            <a:r>
              <a:rPr lang="ru-RU" sz="2000" dirty="0" err="1">
                <a:solidFill>
                  <a:schemeClr val="accent3">
                    <a:lumMod val="50000"/>
                  </a:schemeClr>
                </a:solidFill>
              </a:rPr>
              <a:t>ялинки</a:t>
            </a:r>
            <a:r>
              <a:rPr lang="ru-RU" sz="2000" dirty="0">
                <a:solidFill>
                  <a:schemeClr val="accent3">
                    <a:lumMod val="50000"/>
                  </a:schemeClr>
                </a:solidFill>
              </a:rPr>
              <a:t> і </a:t>
            </a:r>
            <a:r>
              <a:rPr lang="ru-RU" sz="2000" dirty="0" err="1" smtClean="0">
                <a:solidFill>
                  <a:schemeClr val="accent3">
                    <a:lumMod val="50000"/>
                  </a:schemeClr>
                </a:solidFill>
              </a:rPr>
              <a:t>вішати</a:t>
            </a:r>
            <a:r>
              <a:rPr lang="ru-RU" sz="2000" dirty="0" smtClean="0">
                <a:solidFill>
                  <a:schemeClr val="accent3">
                    <a:lumMod val="50000"/>
                  </a:schemeClr>
                </a:solidFill>
              </a:rPr>
              <a:t> </a:t>
            </a:r>
            <a:r>
              <a:rPr lang="ru-RU" sz="2000" dirty="0" err="1" smtClean="0">
                <a:solidFill>
                  <a:schemeClr val="accent3">
                    <a:lumMod val="50000"/>
                  </a:schemeClr>
                </a:solidFill>
              </a:rPr>
              <a:t>вічнозелені</a:t>
            </a:r>
            <a:r>
              <a:rPr lang="ru-RU" sz="2000" dirty="0" smtClean="0">
                <a:solidFill>
                  <a:schemeClr val="accent3">
                    <a:lumMod val="50000"/>
                  </a:schemeClr>
                </a:solidFill>
              </a:rPr>
              <a:t> </a:t>
            </a:r>
            <a:r>
              <a:rPr lang="ru-RU" sz="2000" dirty="0" err="1" smtClean="0">
                <a:solidFill>
                  <a:schemeClr val="accent3">
                    <a:lumMod val="50000"/>
                  </a:schemeClr>
                </a:solidFill>
              </a:rPr>
              <a:t>омели</a:t>
            </a:r>
            <a:r>
              <a:rPr lang="ru-RU" sz="2000" dirty="0" smtClean="0">
                <a:solidFill>
                  <a:schemeClr val="accent3">
                    <a:lumMod val="50000"/>
                  </a:schemeClr>
                </a:solidFill>
              </a:rPr>
              <a:t>.</a:t>
            </a:r>
            <a:endParaRPr lang="ru-RU" sz="2000" dirty="0">
              <a:solidFill>
                <a:schemeClr val="accent3">
                  <a:lumMod val="5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924944"/>
            <a:ext cx="3223816"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875" y="255"/>
            <a:ext cx="51368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 y="-1185"/>
            <a:ext cx="826611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74501650"/>
      </p:ext>
    </p:extLst>
  </p:cSld>
  <p:clrMapOvr>
    <a:masterClrMapping/>
  </p:clrMapOvr>
  <mc:AlternateContent xmlns:mc="http://schemas.openxmlformats.org/markup-compatibility/2006" xmlns:p14="http://schemas.microsoft.com/office/powerpoint/2010/main">
    <mc:Choice Requires="p14">
      <p:transition spd="med" p14:dur="700" advTm="8305">
        <p:fade/>
      </p:transition>
    </mc:Choice>
    <mc:Fallback xmlns="">
      <p:transition spd="med" advTm="83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1143000"/>
          </a:xfrm>
        </p:spPr>
        <p:txBody>
          <a:bodyPr>
            <a:noAutofit/>
          </a:bodyPr>
          <a:lstStyle/>
          <a:p>
            <a:r>
              <a:rPr lang="en-US" sz="1800" dirty="0">
                <a:solidFill>
                  <a:schemeClr val="accent5">
                    <a:lumMod val="75000"/>
                  </a:schemeClr>
                </a:solidFill>
              </a:rPr>
              <a:t>One England's customs is </a:t>
            </a:r>
            <a:r>
              <a:rPr lang="en-US" sz="1800" dirty="0" err="1">
                <a:solidFill>
                  <a:schemeClr val="accent5">
                    <a:lumMod val="75000"/>
                  </a:schemeClr>
                </a:solidFill>
              </a:rPr>
              <a:t>mummering</a:t>
            </a:r>
            <a:r>
              <a:rPr lang="en-US" sz="1800" dirty="0">
                <a:solidFill>
                  <a:schemeClr val="accent5">
                    <a:lumMod val="75000"/>
                  </a:schemeClr>
                </a:solidFill>
              </a:rPr>
              <a:t>. In the Middle Ages, people called mummers put on masks and acted out Christmas plays. These plays are still performed in towns and villages.</a:t>
            </a:r>
            <a:endParaRPr lang="ru-RU" sz="1800" dirty="0">
              <a:solidFill>
                <a:schemeClr val="accent5">
                  <a:lumMod val="75000"/>
                </a:schemeClr>
              </a:solidFill>
            </a:endParaRPr>
          </a:p>
        </p:txBody>
      </p:sp>
      <p:sp>
        <p:nvSpPr>
          <p:cNvPr id="3" name="Объект 2"/>
          <p:cNvSpPr>
            <a:spLocks noGrp="1"/>
          </p:cNvSpPr>
          <p:nvPr>
            <p:ph idx="1"/>
          </p:nvPr>
        </p:nvSpPr>
        <p:spPr>
          <a:xfrm>
            <a:off x="539552" y="908720"/>
            <a:ext cx="8229600" cy="4525963"/>
          </a:xfrm>
        </p:spPr>
        <p:txBody>
          <a:bodyPr>
            <a:normAutofit/>
          </a:bodyPr>
          <a:lstStyle/>
          <a:p>
            <a:pPr marL="0" indent="0">
              <a:buNone/>
            </a:pPr>
            <a:r>
              <a:rPr lang="ru-RU" sz="1800" dirty="0" smtClean="0">
                <a:solidFill>
                  <a:schemeClr val="accent5">
                    <a:lumMod val="50000"/>
                  </a:schemeClr>
                </a:solidFill>
              </a:rPr>
              <a:t>У </a:t>
            </a:r>
            <a:r>
              <a:rPr lang="ru-RU" sz="1800" dirty="0" err="1">
                <a:solidFill>
                  <a:schemeClr val="accent5">
                    <a:lumMod val="50000"/>
                  </a:schemeClr>
                </a:solidFill>
              </a:rPr>
              <a:t>середні</a:t>
            </a:r>
            <a:r>
              <a:rPr lang="ru-RU" sz="1800" dirty="0">
                <a:solidFill>
                  <a:schemeClr val="accent5">
                    <a:lumMod val="50000"/>
                  </a:schemeClr>
                </a:solidFill>
              </a:rPr>
              <a:t> </a:t>
            </a:r>
            <a:r>
              <a:rPr lang="ru-RU" sz="1800" dirty="0" err="1">
                <a:solidFill>
                  <a:schemeClr val="accent5">
                    <a:lumMod val="50000"/>
                  </a:schemeClr>
                </a:solidFill>
              </a:rPr>
              <a:t>століття</a:t>
            </a:r>
            <a:r>
              <a:rPr lang="ru-RU" sz="1800" dirty="0">
                <a:solidFill>
                  <a:schemeClr val="accent5">
                    <a:lumMod val="50000"/>
                  </a:schemeClr>
                </a:solidFill>
              </a:rPr>
              <a:t> , люди </a:t>
            </a:r>
            <a:r>
              <a:rPr lang="ru-RU" sz="1800" dirty="0" err="1" smtClean="0">
                <a:solidFill>
                  <a:schemeClr val="accent5">
                    <a:lumMod val="50000"/>
                  </a:schemeClr>
                </a:solidFill>
              </a:rPr>
              <a:t>наряжаються</a:t>
            </a:r>
            <a:r>
              <a:rPr lang="ru-RU" sz="1800" dirty="0" smtClean="0">
                <a:solidFill>
                  <a:schemeClr val="accent5">
                    <a:lumMod val="50000"/>
                  </a:schemeClr>
                </a:solidFill>
              </a:rPr>
              <a:t>, </a:t>
            </a:r>
            <a:r>
              <a:rPr lang="ru-RU" sz="1800" dirty="0" err="1" smtClean="0">
                <a:solidFill>
                  <a:schemeClr val="accent5">
                    <a:lumMod val="50000"/>
                  </a:schemeClr>
                </a:solidFill>
              </a:rPr>
              <a:t>надягають</a:t>
            </a:r>
            <a:r>
              <a:rPr lang="ru-RU" sz="1800" dirty="0" smtClean="0">
                <a:solidFill>
                  <a:schemeClr val="accent5">
                    <a:lumMod val="50000"/>
                  </a:schemeClr>
                </a:solidFill>
              </a:rPr>
              <a:t> </a:t>
            </a:r>
            <a:r>
              <a:rPr lang="ru-RU" sz="1800" dirty="0">
                <a:solidFill>
                  <a:schemeClr val="accent5">
                    <a:lumMod val="50000"/>
                  </a:schemeClr>
                </a:solidFill>
              </a:rPr>
              <a:t>маски і </a:t>
            </a:r>
            <a:r>
              <a:rPr lang="ru-RU" sz="1800" dirty="0" err="1">
                <a:solidFill>
                  <a:schemeClr val="accent5">
                    <a:lumMod val="50000"/>
                  </a:schemeClr>
                </a:solidFill>
              </a:rPr>
              <a:t>розігрували</a:t>
            </a:r>
            <a:r>
              <a:rPr lang="ru-RU" sz="1800" dirty="0">
                <a:solidFill>
                  <a:schemeClr val="accent5">
                    <a:lumMod val="50000"/>
                  </a:schemeClr>
                </a:solidFill>
              </a:rPr>
              <a:t> </a:t>
            </a:r>
            <a:r>
              <a:rPr lang="ru-RU" sz="1800" dirty="0" err="1">
                <a:solidFill>
                  <a:schemeClr val="accent5">
                    <a:lumMod val="50000"/>
                  </a:schemeClr>
                </a:solidFill>
              </a:rPr>
              <a:t>п'єси</a:t>
            </a:r>
            <a:r>
              <a:rPr lang="ru-RU" sz="1800" dirty="0">
                <a:solidFill>
                  <a:schemeClr val="accent5">
                    <a:lumMod val="50000"/>
                  </a:schemeClr>
                </a:solidFill>
              </a:rPr>
              <a:t> </a:t>
            </a:r>
            <a:r>
              <a:rPr lang="ru-RU" sz="1800" dirty="0" smtClean="0">
                <a:solidFill>
                  <a:schemeClr val="accent5">
                    <a:lumMod val="50000"/>
                  </a:schemeClr>
                </a:solidFill>
              </a:rPr>
              <a:t>на тему </a:t>
            </a:r>
            <a:r>
              <a:rPr lang="ru-RU" sz="1800" dirty="0" err="1" smtClean="0">
                <a:solidFill>
                  <a:schemeClr val="accent5">
                    <a:lumMod val="50000"/>
                  </a:schemeClr>
                </a:solidFill>
              </a:rPr>
              <a:t>Різдва</a:t>
            </a:r>
            <a:r>
              <a:rPr lang="ru-RU" sz="1800" dirty="0" smtClean="0">
                <a:solidFill>
                  <a:schemeClr val="accent5">
                    <a:lumMod val="50000"/>
                  </a:schemeClr>
                </a:solidFill>
              </a:rPr>
              <a:t>. </a:t>
            </a:r>
            <a:r>
              <a:rPr lang="ru-RU" sz="1800" dirty="0" err="1">
                <a:solidFill>
                  <a:schemeClr val="accent5">
                    <a:lumMod val="50000"/>
                  </a:schemeClr>
                </a:solidFill>
              </a:rPr>
              <a:t>Ці</a:t>
            </a:r>
            <a:r>
              <a:rPr lang="ru-RU" sz="1800" dirty="0">
                <a:solidFill>
                  <a:schemeClr val="accent5">
                    <a:lumMod val="50000"/>
                  </a:schemeClr>
                </a:solidFill>
              </a:rPr>
              <a:t> </a:t>
            </a:r>
            <a:r>
              <a:rPr lang="ru-RU" sz="1800" dirty="0" err="1">
                <a:solidFill>
                  <a:schemeClr val="accent5">
                    <a:lumMod val="50000"/>
                  </a:schemeClr>
                </a:solidFill>
              </a:rPr>
              <a:t>п'єси</a:t>
            </a:r>
            <a:r>
              <a:rPr lang="ru-RU" sz="1800" dirty="0">
                <a:solidFill>
                  <a:schemeClr val="accent5">
                    <a:lumMod val="50000"/>
                  </a:schemeClr>
                </a:solidFill>
              </a:rPr>
              <a:t> як і </a:t>
            </a:r>
            <a:r>
              <a:rPr lang="ru-RU" sz="1800" dirty="0" err="1">
                <a:solidFill>
                  <a:schemeClr val="accent5">
                    <a:lumMod val="50000"/>
                  </a:schemeClr>
                </a:solidFill>
              </a:rPr>
              <a:t>раніше</a:t>
            </a:r>
            <a:r>
              <a:rPr lang="ru-RU" sz="1800" dirty="0">
                <a:solidFill>
                  <a:schemeClr val="accent5">
                    <a:lumMod val="50000"/>
                  </a:schemeClr>
                </a:solidFill>
              </a:rPr>
              <a:t> </a:t>
            </a:r>
            <a:r>
              <a:rPr lang="ru-RU" sz="1800" dirty="0" err="1">
                <a:solidFill>
                  <a:schemeClr val="accent5">
                    <a:lumMod val="50000"/>
                  </a:schemeClr>
                </a:solidFill>
              </a:rPr>
              <a:t>здійснюється</a:t>
            </a:r>
            <a:r>
              <a:rPr lang="ru-RU" sz="1800" dirty="0">
                <a:solidFill>
                  <a:schemeClr val="accent5">
                    <a:lumMod val="50000"/>
                  </a:schemeClr>
                </a:solidFill>
              </a:rPr>
              <a:t> в </a:t>
            </a:r>
            <a:r>
              <a:rPr lang="ru-RU" sz="1800" dirty="0" err="1">
                <a:solidFill>
                  <a:schemeClr val="accent5">
                    <a:lumMod val="50000"/>
                  </a:schemeClr>
                </a:solidFill>
              </a:rPr>
              <a:t>містах</a:t>
            </a:r>
            <a:r>
              <a:rPr lang="ru-RU" sz="1800" dirty="0">
                <a:solidFill>
                  <a:schemeClr val="accent5">
                    <a:lumMod val="50000"/>
                  </a:schemeClr>
                </a:solidFill>
              </a:rPr>
              <a:t> і селах.</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41133"/>
            <a:ext cx="9144000" cy="531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33"/>
            <a:ext cx="7645496" cy="50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60" y="-62177"/>
            <a:ext cx="10375077" cy="692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1330715"/>
      </p:ext>
    </p:extLst>
  </p:cSld>
  <p:clrMapOvr>
    <a:masterClrMapping/>
  </p:clrMapOvr>
  <mc:AlternateContent xmlns:mc="http://schemas.openxmlformats.org/markup-compatibility/2006" xmlns:p14="http://schemas.microsoft.com/office/powerpoint/2010/main">
    <mc:Choice Requires="p14">
      <p:transition spd="med" p14:dur="700" advTm="10936">
        <p:fade/>
      </p:transition>
    </mc:Choice>
    <mc:Fallback xmlns="">
      <p:transition spd="med" advTm="109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p:cTn id="12" dur="500" fill="hold"/>
                                        <p:tgtEl>
                                          <p:spTgt spid="3077"/>
                                        </p:tgtEl>
                                        <p:attrNameLst>
                                          <p:attrName>ppt_w</p:attrName>
                                        </p:attrNameLst>
                                      </p:cBhvr>
                                      <p:tavLst>
                                        <p:tav tm="0">
                                          <p:val>
                                            <p:fltVal val="0"/>
                                          </p:val>
                                        </p:tav>
                                        <p:tav tm="100000">
                                          <p:val>
                                            <p:strVal val="#ppt_w"/>
                                          </p:val>
                                        </p:tav>
                                      </p:tavLst>
                                    </p:anim>
                                    <p:anim calcmode="lin" valueType="num">
                                      <p:cBhvr>
                                        <p:cTn id="13" dur="500" fill="hold"/>
                                        <p:tgtEl>
                                          <p:spTgt spid="3077"/>
                                        </p:tgtEl>
                                        <p:attrNameLst>
                                          <p:attrName>ppt_h</p:attrName>
                                        </p:attrNameLst>
                                      </p:cBhvr>
                                      <p:tavLst>
                                        <p:tav tm="0">
                                          <p:val>
                                            <p:fltVal val="0"/>
                                          </p:val>
                                        </p:tav>
                                        <p:tav tm="100000">
                                          <p:val>
                                            <p:strVal val="#ppt_h"/>
                                          </p:val>
                                        </p:tav>
                                      </p:tavLst>
                                    </p:anim>
                                    <p:animEffect transition="in" filter="fade">
                                      <p:cBhvr>
                                        <p:cTn id="14"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1800" dirty="0">
                <a:solidFill>
                  <a:schemeClr val="accent3">
                    <a:lumMod val="50000"/>
                  </a:schemeClr>
                </a:solidFill>
              </a:rPr>
              <a:t>The English gift giver is called Santa Claus. He wears a long red or green robe, and leaves presents in stockings on Christmas Eve. However, the gifts are not usually opened until the following afternoon.</a:t>
            </a:r>
            <a:endParaRPr lang="ru-RU" sz="1800" dirty="0">
              <a:solidFill>
                <a:schemeClr val="accent3">
                  <a:lumMod val="50000"/>
                </a:schemeClr>
              </a:solidFill>
            </a:endParaRPr>
          </a:p>
        </p:txBody>
      </p:sp>
      <p:sp>
        <p:nvSpPr>
          <p:cNvPr id="3" name="Объект 2"/>
          <p:cNvSpPr>
            <a:spLocks noGrp="1"/>
          </p:cNvSpPr>
          <p:nvPr>
            <p:ph idx="1"/>
          </p:nvPr>
        </p:nvSpPr>
        <p:spPr/>
        <p:txBody>
          <a:bodyPr>
            <a:normAutofit/>
          </a:bodyPr>
          <a:lstStyle/>
          <a:p>
            <a:pPr marL="0" indent="0" algn="ctr">
              <a:buNone/>
            </a:pPr>
            <a:r>
              <a:rPr lang="ru-RU" sz="1600" dirty="0">
                <a:solidFill>
                  <a:schemeClr val="accent3">
                    <a:lumMod val="75000"/>
                  </a:schemeClr>
                </a:solidFill>
              </a:rPr>
              <a:t> </a:t>
            </a:r>
            <a:r>
              <a:rPr lang="ru-RU" sz="1600" dirty="0" err="1" smtClean="0">
                <a:solidFill>
                  <a:schemeClr val="accent3">
                    <a:lumMod val="75000"/>
                  </a:schemeClr>
                </a:solidFill>
              </a:rPr>
              <a:t>Англійський</a:t>
            </a:r>
            <a:r>
              <a:rPr lang="ru-RU" sz="1600" dirty="0" smtClean="0">
                <a:solidFill>
                  <a:schemeClr val="accent3">
                    <a:lumMod val="75000"/>
                  </a:schemeClr>
                </a:solidFill>
              </a:rPr>
              <a:t> </a:t>
            </a:r>
            <a:r>
              <a:rPr lang="ru-RU" sz="1600" dirty="0" err="1">
                <a:solidFill>
                  <a:schemeClr val="accent3">
                    <a:lumMod val="75000"/>
                  </a:schemeClr>
                </a:solidFill>
              </a:rPr>
              <a:t>дарувальник</a:t>
            </a:r>
            <a:r>
              <a:rPr lang="ru-RU" sz="1600" dirty="0">
                <a:solidFill>
                  <a:schemeClr val="accent3">
                    <a:lumMod val="75000"/>
                  </a:schemeClr>
                </a:solidFill>
              </a:rPr>
              <a:t> </a:t>
            </a:r>
            <a:r>
              <a:rPr lang="ru-RU" sz="1600" dirty="0" err="1">
                <a:solidFill>
                  <a:schemeClr val="accent3">
                    <a:lumMod val="75000"/>
                  </a:schemeClr>
                </a:solidFill>
              </a:rPr>
              <a:t>подарунків</a:t>
            </a:r>
            <a:r>
              <a:rPr lang="ru-RU" sz="1600" dirty="0">
                <a:solidFill>
                  <a:schemeClr val="accent3">
                    <a:lumMod val="75000"/>
                  </a:schemeClr>
                </a:solidFill>
              </a:rPr>
              <a:t> </a:t>
            </a:r>
            <a:r>
              <a:rPr lang="ru-RU" sz="1600" dirty="0" err="1" smtClean="0">
                <a:solidFill>
                  <a:schemeClr val="accent3">
                    <a:lumMod val="75000"/>
                  </a:schemeClr>
                </a:solidFill>
              </a:rPr>
              <a:t>називається</a:t>
            </a:r>
            <a:r>
              <a:rPr lang="ru-RU" sz="1600" dirty="0" smtClean="0">
                <a:solidFill>
                  <a:schemeClr val="accent3">
                    <a:lumMod val="75000"/>
                  </a:schemeClr>
                </a:solidFill>
              </a:rPr>
              <a:t> </a:t>
            </a:r>
            <a:r>
              <a:rPr lang="ru-RU" sz="1600" dirty="0">
                <a:solidFill>
                  <a:schemeClr val="accent3">
                    <a:lumMod val="75000"/>
                  </a:schemeClr>
                </a:solidFill>
              </a:rPr>
              <a:t>С</a:t>
            </a:r>
            <a:r>
              <a:rPr lang="ru-RU" sz="1600" dirty="0" smtClean="0">
                <a:solidFill>
                  <a:schemeClr val="accent3">
                    <a:lumMod val="75000"/>
                  </a:schemeClr>
                </a:solidFill>
              </a:rPr>
              <a:t>анта </a:t>
            </a:r>
            <a:r>
              <a:rPr lang="ru-RU" sz="1600" dirty="0">
                <a:solidFill>
                  <a:schemeClr val="accent3">
                    <a:lumMod val="75000"/>
                  </a:schemeClr>
                </a:solidFill>
              </a:rPr>
              <a:t>К</a:t>
            </a:r>
            <a:r>
              <a:rPr lang="ru-RU" sz="1600" dirty="0" smtClean="0">
                <a:solidFill>
                  <a:schemeClr val="accent3">
                    <a:lumMod val="75000"/>
                  </a:schemeClr>
                </a:solidFill>
              </a:rPr>
              <a:t>лаус. </a:t>
            </a:r>
            <a:r>
              <a:rPr lang="ru-RU" sz="1600" dirty="0" err="1">
                <a:solidFill>
                  <a:schemeClr val="accent3">
                    <a:lumMod val="75000"/>
                  </a:schemeClr>
                </a:solidFill>
              </a:rPr>
              <a:t>Він</a:t>
            </a:r>
            <a:r>
              <a:rPr lang="ru-RU" sz="1600" dirty="0">
                <a:solidFill>
                  <a:schemeClr val="accent3">
                    <a:lumMod val="75000"/>
                  </a:schemeClr>
                </a:solidFill>
              </a:rPr>
              <a:t> носить </a:t>
            </a:r>
            <a:r>
              <a:rPr lang="ru-RU" sz="1600" dirty="0" err="1">
                <a:solidFill>
                  <a:schemeClr val="accent3">
                    <a:lumMod val="75000"/>
                  </a:schemeClr>
                </a:solidFill>
              </a:rPr>
              <a:t>довгий</a:t>
            </a:r>
            <a:r>
              <a:rPr lang="ru-RU" sz="1600" dirty="0">
                <a:solidFill>
                  <a:schemeClr val="accent3">
                    <a:lumMod val="75000"/>
                  </a:schemeClr>
                </a:solidFill>
              </a:rPr>
              <a:t> </a:t>
            </a:r>
            <a:r>
              <a:rPr lang="ru-RU" sz="1600" dirty="0" err="1">
                <a:solidFill>
                  <a:schemeClr val="accent3">
                    <a:lumMod val="75000"/>
                  </a:schemeClr>
                </a:solidFill>
              </a:rPr>
              <a:t>червоний</a:t>
            </a:r>
            <a:r>
              <a:rPr lang="ru-RU" sz="1600" dirty="0">
                <a:solidFill>
                  <a:schemeClr val="accent3">
                    <a:lumMod val="75000"/>
                  </a:schemeClr>
                </a:solidFill>
              </a:rPr>
              <a:t> </a:t>
            </a:r>
            <a:r>
              <a:rPr lang="ru-RU" sz="1600" dirty="0" err="1">
                <a:solidFill>
                  <a:schemeClr val="accent3">
                    <a:lumMod val="75000"/>
                  </a:schemeClr>
                </a:solidFill>
              </a:rPr>
              <a:t>або</a:t>
            </a:r>
            <a:r>
              <a:rPr lang="ru-RU" sz="1600" dirty="0">
                <a:solidFill>
                  <a:schemeClr val="accent3">
                    <a:lumMod val="75000"/>
                  </a:schemeClr>
                </a:solidFill>
              </a:rPr>
              <a:t> </a:t>
            </a:r>
            <a:r>
              <a:rPr lang="ru-RU" sz="1600" dirty="0" err="1">
                <a:solidFill>
                  <a:schemeClr val="accent3">
                    <a:lumMod val="75000"/>
                  </a:schemeClr>
                </a:solidFill>
              </a:rPr>
              <a:t>зелений</a:t>
            </a:r>
            <a:r>
              <a:rPr lang="ru-RU" sz="1600" dirty="0">
                <a:solidFill>
                  <a:schemeClr val="accent3">
                    <a:lumMod val="75000"/>
                  </a:schemeClr>
                </a:solidFill>
              </a:rPr>
              <a:t> халат , і </a:t>
            </a:r>
            <a:r>
              <a:rPr lang="ru-RU" sz="1600" dirty="0" err="1">
                <a:solidFill>
                  <a:schemeClr val="accent3">
                    <a:lumMod val="75000"/>
                  </a:schemeClr>
                </a:solidFill>
              </a:rPr>
              <a:t>залишає</a:t>
            </a:r>
            <a:r>
              <a:rPr lang="ru-RU" sz="1600" dirty="0">
                <a:solidFill>
                  <a:schemeClr val="accent3">
                    <a:lumMod val="75000"/>
                  </a:schemeClr>
                </a:solidFill>
              </a:rPr>
              <a:t> </a:t>
            </a:r>
            <a:r>
              <a:rPr lang="ru-RU" sz="1600" dirty="0" err="1">
                <a:solidFill>
                  <a:schemeClr val="accent3">
                    <a:lumMod val="75000"/>
                  </a:schemeClr>
                </a:solidFill>
              </a:rPr>
              <a:t>подарунки</a:t>
            </a:r>
            <a:r>
              <a:rPr lang="ru-RU" sz="1600" dirty="0">
                <a:solidFill>
                  <a:schemeClr val="accent3">
                    <a:lumMod val="75000"/>
                  </a:schemeClr>
                </a:solidFill>
              </a:rPr>
              <a:t> в </a:t>
            </a:r>
            <a:r>
              <a:rPr lang="ru-RU" sz="1600" dirty="0" err="1">
                <a:solidFill>
                  <a:schemeClr val="accent3">
                    <a:lumMod val="75000"/>
                  </a:schemeClr>
                </a:solidFill>
              </a:rPr>
              <a:t>панчохах</a:t>
            </a:r>
            <a:r>
              <a:rPr lang="ru-RU" sz="1600" dirty="0">
                <a:solidFill>
                  <a:schemeClr val="accent3">
                    <a:lumMod val="75000"/>
                  </a:schemeClr>
                </a:solidFill>
              </a:rPr>
              <a:t> </a:t>
            </a:r>
            <a:r>
              <a:rPr lang="ru-RU" sz="1600" dirty="0" err="1">
                <a:solidFill>
                  <a:schemeClr val="accent3">
                    <a:lumMod val="75000"/>
                  </a:schemeClr>
                </a:solidFill>
              </a:rPr>
              <a:t>напередодні</a:t>
            </a:r>
            <a:r>
              <a:rPr lang="ru-RU" sz="1600" dirty="0">
                <a:solidFill>
                  <a:schemeClr val="accent3">
                    <a:lumMod val="75000"/>
                  </a:schemeClr>
                </a:solidFill>
              </a:rPr>
              <a:t> </a:t>
            </a:r>
            <a:r>
              <a:rPr lang="ru-RU" sz="1600" dirty="0" err="1">
                <a:solidFill>
                  <a:schemeClr val="accent3">
                    <a:lumMod val="75000"/>
                  </a:schemeClr>
                </a:solidFill>
              </a:rPr>
              <a:t>Різдва</a:t>
            </a:r>
            <a:r>
              <a:rPr lang="ru-RU" sz="1600" dirty="0">
                <a:solidFill>
                  <a:schemeClr val="accent3">
                    <a:lumMod val="75000"/>
                  </a:schemeClr>
                </a:solidFill>
              </a:rPr>
              <a:t> . Тим не </a:t>
            </a:r>
            <a:r>
              <a:rPr lang="ru-RU" sz="1600" dirty="0" err="1" smtClean="0">
                <a:solidFill>
                  <a:schemeClr val="accent3">
                    <a:lumMod val="75000"/>
                  </a:schemeClr>
                </a:solidFill>
              </a:rPr>
              <a:t>менш,подарунки</a:t>
            </a:r>
            <a:r>
              <a:rPr lang="ru-RU" sz="1600" dirty="0" smtClean="0">
                <a:solidFill>
                  <a:schemeClr val="accent3">
                    <a:lumMod val="75000"/>
                  </a:schemeClr>
                </a:solidFill>
              </a:rPr>
              <a:t> </a:t>
            </a:r>
            <a:r>
              <a:rPr lang="ru-RU" sz="1600" dirty="0" err="1">
                <a:solidFill>
                  <a:schemeClr val="accent3">
                    <a:lumMod val="75000"/>
                  </a:schemeClr>
                </a:solidFill>
              </a:rPr>
              <a:t>зазвичай</a:t>
            </a:r>
            <a:r>
              <a:rPr lang="ru-RU" sz="1600" dirty="0">
                <a:solidFill>
                  <a:schemeClr val="accent3">
                    <a:lumMod val="75000"/>
                  </a:schemeClr>
                </a:solidFill>
              </a:rPr>
              <a:t> не </a:t>
            </a:r>
            <a:r>
              <a:rPr lang="ru-RU" sz="1600" dirty="0" err="1" smtClean="0">
                <a:solidFill>
                  <a:schemeClr val="accent3">
                    <a:lumMod val="75000"/>
                  </a:schemeClr>
                </a:solidFill>
              </a:rPr>
              <a:t>відкривають</a:t>
            </a:r>
            <a:r>
              <a:rPr lang="ru-RU" sz="1600" dirty="0" smtClean="0">
                <a:solidFill>
                  <a:schemeClr val="accent3">
                    <a:lumMod val="75000"/>
                  </a:schemeClr>
                </a:solidFill>
              </a:rPr>
              <a:t> </a:t>
            </a:r>
            <a:r>
              <a:rPr lang="ru-RU" sz="1600" dirty="0">
                <a:solidFill>
                  <a:schemeClr val="accent3">
                    <a:lumMod val="75000"/>
                  </a:schemeClr>
                </a:solidFill>
              </a:rPr>
              <a:t>до </a:t>
            </a:r>
            <a:r>
              <a:rPr lang="ru-RU" sz="1600" dirty="0" err="1">
                <a:solidFill>
                  <a:schemeClr val="accent3">
                    <a:lumMod val="75000"/>
                  </a:schemeClr>
                </a:solidFill>
              </a:rPr>
              <a:t>наступного</a:t>
            </a:r>
            <a:r>
              <a:rPr lang="ru-RU" sz="1600" dirty="0">
                <a:solidFill>
                  <a:schemeClr val="accent3">
                    <a:lumMod val="75000"/>
                  </a:schemeClr>
                </a:solidFill>
              </a:rPr>
              <a:t> дня.</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6" y="2537520"/>
            <a:ext cx="379662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899" y="3356992"/>
            <a:ext cx="5701478" cy="349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2276872"/>
            <a:ext cx="1015950" cy="92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994400"/>
      </p:ext>
    </p:extLst>
  </p:cSld>
  <p:clrMapOvr>
    <a:masterClrMapping/>
  </p:clrMapOvr>
  <mc:AlternateContent xmlns:mc="http://schemas.openxmlformats.org/markup-compatibility/2006" xmlns:p14="http://schemas.microsoft.com/office/powerpoint/2010/main">
    <mc:Choice Requires="p14">
      <p:transition spd="med" p14:dur="700" advTm="9094">
        <p:fade/>
      </p:transition>
    </mc:Choice>
    <mc:Fallback xmlns="">
      <p:transition spd="med" advTm="9094">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1800" dirty="0">
                <a:solidFill>
                  <a:srgbClr val="C00000"/>
                </a:solidFill>
              </a:rPr>
              <a:t>Father Christmas delivers them during the night before Christmas. The Children leave an empty stocking or pillowcase hanging at the end of the bed. In the morning they hope it will be full of presents.</a:t>
            </a:r>
            <a:endParaRPr lang="ru-RU" sz="1800" dirty="0">
              <a:solidFill>
                <a:srgbClr val="C00000"/>
              </a:solidFill>
            </a:endParaRPr>
          </a:p>
        </p:txBody>
      </p:sp>
      <p:sp>
        <p:nvSpPr>
          <p:cNvPr id="3" name="Объект 2"/>
          <p:cNvSpPr>
            <a:spLocks noGrp="1"/>
          </p:cNvSpPr>
          <p:nvPr>
            <p:ph idx="1"/>
          </p:nvPr>
        </p:nvSpPr>
        <p:spPr/>
        <p:txBody>
          <a:bodyPr>
            <a:normAutofit/>
          </a:bodyPr>
          <a:lstStyle/>
          <a:p>
            <a:pPr marL="0" indent="0">
              <a:buNone/>
            </a:pPr>
            <a:r>
              <a:rPr lang="ru-RU" sz="1600" dirty="0" smtClean="0">
                <a:solidFill>
                  <a:srgbClr val="C00000"/>
                </a:solidFill>
              </a:rPr>
              <a:t>Санта Клаус </a:t>
            </a:r>
            <a:r>
              <a:rPr lang="ru-RU" sz="1600" dirty="0" err="1" smtClean="0">
                <a:solidFill>
                  <a:srgbClr val="C00000"/>
                </a:solidFill>
              </a:rPr>
              <a:t>доставляє</a:t>
            </a:r>
            <a:r>
              <a:rPr lang="ru-RU" sz="1600" dirty="0" smtClean="0">
                <a:solidFill>
                  <a:srgbClr val="C00000"/>
                </a:solidFill>
              </a:rPr>
              <a:t> </a:t>
            </a:r>
            <a:r>
              <a:rPr lang="ru-RU" sz="1600" dirty="0" err="1">
                <a:solidFill>
                  <a:srgbClr val="C00000"/>
                </a:solidFill>
              </a:rPr>
              <a:t>їх</a:t>
            </a:r>
            <a:r>
              <a:rPr lang="ru-RU" sz="1600" dirty="0">
                <a:solidFill>
                  <a:srgbClr val="C00000"/>
                </a:solidFill>
              </a:rPr>
              <a:t> в </a:t>
            </a:r>
            <a:r>
              <a:rPr lang="ru-RU" sz="1600" dirty="0" err="1">
                <a:solidFill>
                  <a:srgbClr val="C00000"/>
                </a:solidFill>
              </a:rPr>
              <a:t>ніч</a:t>
            </a:r>
            <a:r>
              <a:rPr lang="ru-RU" sz="1600" dirty="0">
                <a:solidFill>
                  <a:srgbClr val="C00000"/>
                </a:solidFill>
              </a:rPr>
              <a:t> перед </a:t>
            </a:r>
            <a:r>
              <a:rPr lang="ru-RU" sz="1600" dirty="0" err="1">
                <a:solidFill>
                  <a:srgbClr val="C00000"/>
                </a:solidFill>
              </a:rPr>
              <a:t>Різдвом</a:t>
            </a:r>
            <a:r>
              <a:rPr lang="ru-RU" sz="1600" dirty="0">
                <a:solidFill>
                  <a:srgbClr val="C00000"/>
                </a:solidFill>
              </a:rPr>
              <a:t>. </a:t>
            </a:r>
            <a:r>
              <a:rPr lang="ru-RU" sz="1600" dirty="0" err="1" smtClean="0">
                <a:solidFill>
                  <a:srgbClr val="C00000"/>
                </a:solidFill>
              </a:rPr>
              <a:t>Діти</a:t>
            </a:r>
            <a:r>
              <a:rPr lang="ru-RU" sz="1600" dirty="0" smtClean="0">
                <a:solidFill>
                  <a:srgbClr val="C00000"/>
                </a:solidFill>
              </a:rPr>
              <a:t> </a:t>
            </a:r>
            <a:r>
              <a:rPr lang="ru-RU" sz="1600" dirty="0" err="1" smtClean="0">
                <a:solidFill>
                  <a:srgbClr val="C00000"/>
                </a:solidFill>
              </a:rPr>
              <a:t>залишають</a:t>
            </a:r>
            <a:r>
              <a:rPr lang="ru-RU" sz="1600" dirty="0" smtClean="0">
                <a:solidFill>
                  <a:srgbClr val="C00000"/>
                </a:solidFill>
              </a:rPr>
              <a:t> </a:t>
            </a:r>
            <a:r>
              <a:rPr lang="ru-RU" sz="1600" dirty="0" err="1" smtClean="0">
                <a:solidFill>
                  <a:srgbClr val="C00000"/>
                </a:solidFill>
              </a:rPr>
              <a:t>порожніми</a:t>
            </a:r>
            <a:r>
              <a:rPr lang="ru-RU" sz="1600" dirty="0" smtClean="0">
                <a:solidFill>
                  <a:srgbClr val="C00000"/>
                </a:solidFill>
              </a:rPr>
              <a:t> </a:t>
            </a:r>
            <a:r>
              <a:rPr lang="ru-RU" sz="1600" dirty="0" err="1" smtClean="0">
                <a:solidFill>
                  <a:srgbClr val="C00000"/>
                </a:solidFill>
              </a:rPr>
              <a:t>панчохи</a:t>
            </a:r>
            <a:r>
              <a:rPr lang="ru-RU" sz="1600" dirty="0" smtClean="0">
                <a:solidFill>
                  <a:srgbClr val="C00000"/>
                </a:solidFill>
              </a:rPr>
              <a:t>, </a:t>
            </a:r>
            <a:r>
              <a:rPr lang="ru-RU" sz="1600" dirty="0" err="1" smtClean="0">
                <a:solidFill>
                  <a:srgbClr val="C00000"/>
                </a:solidFill>
              </a:rPr>
              <a:t>що</a:t>
            </a:r>
            <a:r>
              <a:rPr lang="ru-RU" sz="1600" dirty="0" smtClean="0">
                <a:solidFill>
                  <a:srgbClr val="C00000"/>
                </a:solidFill>
              </a:rPr>
              <a:t> </a:t>
            </a:r>
            <a:r>
              <a:rPr lang="ru-RU" sz="1600" dirty="0" err="1" smtClean="0">
                <a:solidFill>
                  <a:srgbClr val="C00000"/>
                </a:solidFill>
              </a:rPr>
              <a:t>висять</a:t>
            </a:r>
            <a:r>
              <a:rPr lang="ru-RU" sz="1600" dirty="0" smtClean="0">
                <a:solidFill>
                  <a:srgbClr val="C00000"/>
                </a:solidFill>
              </a:rPr>
              <a:t> </a:t>
            </a:r>
            <a:r>
              <a:rPr lang="ru-RU" sz="1600" dirty="0">
                <a:solidFill>
                  <a:srgbClr val="C00000"/>
                </a:solidFill>
              </a:rPr>
              <a:t>в </a:t>
            </a:r>
            <a:r>
              <a:rPr lang="ru-RU" sz="1600" dirty="0" err="1">
                <a:solidFill>
                  <a:srgbClr val="C00000"/>
                </a:solidFill>
              </a:rPr>
              <a:t>кінці</a:t>
            </a:r>
            <a:r>
              <a:rPr lang="ru-RU" sz="1600" dirty="0">
                <a:solidFill>
                  <a:srgbClr val="C00000"/>
                </a:solidFill>
              </a:rPr>
              <a:t> </a:t>
            </a:r>
            <a:r>
              <a:rPr lang="ru-RU" sz="1600" dirty="0" err="1">
                <a:solidFill>
                  <a:srgbClr val="C00000"/>
                </a:solidFill>
              </a:rPr>
              <a:t>ліжка</a:t>
            </a:r>
            <a:r>
              <a:rPr lang="ru-RU" sz="1600" dirty="0">
                <a:solidFill>
                  <a:srgbClr val="C00000"/>
                </a:solidFill>
              </a:rPr>
              <a:t> . </a:t>
            </a:r>
            <a:r>
              <a:rPr lang="ru-RU" sz="1600" dirty="0" err="1">
                <a:solidFill>
                  <a:srgbClr val="C00000"/>
                </a:solidFill>
              </a:rPr>
              <a:t>Вранці</a:t>
            </a:r>
            <a:r>
              <a:rPr lang="ru-RU" sz="1600" dirty="0">
                <a:solidFill>
                  <a:srgbClr val="C00000"/>
                </a:solidFill>
              </a:rPr>
              <a:t> вони </a:t>
            </a:r>
            <a:r>
              <a:rPr lang="ru-RU" sz="1600" dirty="0" err="1">
                <a:solidFill>
                  <a:srgbClr val="C00000"/>
                </a:solidFill>
              </a:rPr>
              <a:t>сподіваюся</a:t>
            </a:r>
            <a:r>
              <a:rPr lang="ru-RU" sz="1600" dirty="0">
                <a:solidFill>
                  <a:srgbClr val="C00000"/>
                </a:solidFill>
              </a:rPr>
              <a:t> , </a:t>
            </a:r>
            <a:r>
              <a:rPr lang="ru-RU" sz="1600" dirty="0" err="1">
                <a:solidFill>
                  <a:srgbClr val="C00000"/>
                </a:solidFill>
              </a:rPr>
              <a:t>що</a:t>
            </a:r>
            <a:r>
              <a:rPr lang="ru-RU" sz="1600" dirty="0">
                <a:solidFill>
                  <a:srgbClr val="C00000"/>
                </a:solidFill>
              </a:rPr>
              <a:t> </a:t>
            </a:r>
            <a:r>
              <a:rPr lang="ru-RU" sz="1600" dirty="0" smtClean="0">
                <a:solidFill>
                  <a:srgbClr val="C00000"/>
                </a:solidFill>
              </a:rPr>
              <a:t>вони </a:t>
            </a:r>
            <a:r>
              <a:rPr lang="ru-RU" sz="1600" dirty="0" err="1" smtClean="0">
                <a:solidFill>
                  <a:srgbClr val="C00000"/>
                </a:solidFill>
              </a:rPr>
              <a:t>будуть</a:t>
            </a:r>
            <a:r>
              <a:rPr lang="ru-RU" sz="1600" dirty="0" smtClean="0">
                <a:solidFill>
                  <a:srgbClr val="C00000"/>
                </a:solidFill>
              </a:rPr>
              <a:t> </a:t>
            </a:r>
            <a:r>
              <a:rPr lang="ru-RU" sz="1600" dirty="0" err="1" smtClean="0">
                <a:solidFill>
                  <a:srgbClr val="C00000"/>
                </a:solidFill>
              </a:rPr>
              <a:t>повні</a:t>
            </a:r>
            <a:r>
              <a:rPr lang="ru-RU" sz="1600" dirty="0" smtClean="0">
                <a:solidFill>
                  <a:srgbClr val="C00000"/>
                </a:solidFill>
              </a:rPr>
              <a:t> </a:t>
            </a:r>
            <a:r>
              <a:rPr lang="ru-RU" sz="1600" dirty="0" err="1">
                <a:solidFill>
                  <a:srgbClr val="C00000"/>
                </a:solidFill>
              </a:rPr>
              <a:t>подарунків</a:t>
            </a:r>
            <a:r>
              <a:rPr lang="ru-RU" sz="1600" dirty="0">
                <a:solidFill>
                  <a:srgbClr val="C00000"/>
                </a:solidFill>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9775"/>
            <a:ext cx="4355976"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72" y="2288893"/>
            <a:ext cx="2952328" cy="454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71" y="12691"/>
            <a:ext cx="119846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85394080"/>
      </p:ext>
    </p:extLst>
  </p:cSld>
  <p:clrMapOvr>
    <a:masterClrMapping/>
  </p:clrMapOvr>
  <mc:AlternateContent xmlns:mc="http://schemas.openxmlformats.org/markup-compatibility/2006" xmlns:p14="http://schemas.microsoft.com/office/powerpoint/2010/main">
    <mc:Choice Requires="p14">
      <p:transition spd="med" p14:dur="700" advTm="13688">
        <p:fade/>
      </p:transition>
    </mc:Choice>
    <mc:Fallback xmlns="">
      <p:transition spd="med" advTm="136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1800" dirty="0">
                <a:solidFill>
                  <a:srgbClr val="C00000"/>
                </a:solidFill>
              </a:rPr>
              <a:t>In England the day after Christmas is called Boxing Day because boys used to go round collecting money in clay boxes. When the boxes were full, they broke them open.</a:t>
            </a:r>
            <a:endParaRPr lang="ru-RU" sz="1800" dirty="0">
              <a:solidFill>
                <a:srgbClr val="C00000"/>
              </a:solidFill>
            </a:endParaRPr>
          </a:p>
        </p:txBody>
      </p:sp>
      <p:sp>
        <p:nvSpPr>
          <p:cNvPr id="3" name="Объект 2"/>
          <p:cNvSpPr>
            <a:spLocks noGrp="1"/>
          </p:cNvSpPr>
          <p:nvPr>
            <p:ph idx="1"/>
          </p:nvPr>
        </p:nvSpPr>
        <p:spPr/>
        <p:txBody>
          <a:bodyPr>
            <a:normAutofit/>
          </a:bodyPr>
          <a:lstStyle/>
          <a:p>
            <a:r>
              <a:rPr lang="ru-RU" sz="1600" dirty="0">
                <a:solidFill>
                  <a:srgbClr val="C00000"/>
                </a:solidFill>
              </a:rPr>
              <a:t>В </a:t>
            </a:r>
            <a:r>
              <a:rPr lang="ru-RU" sz="1600" dirty="0" err="1">
                <a:solidFill>
                  <a:srgbClr val="C00000"/>
                </a:solidFill>
              </a:rPr>
              <a:t>Англії</a:t>
            </a:r>
            <a:r>
              <a:rPr lang="ru-RU" sz="1600" dirty="0">
                <a:solidFill>
                  <a:srgbClr val="C00000"/>
                </a:solidFill>
              </a:rPr>
              <a:t> на </a:t>
            </a:r>
            <a:r>
              <a:rPr lang="ru-RU" sz="1600" dirty="0" err="1">
                <a:solidFill>
                  <a:srgbClr val="C00000"/>
                </a:solidFill>
              </a:rPr>
              <a:t>наступний</a:t>
            </a:r>
            <a:r>
              <a:rPr lang="ru-RU" sz="1600" dirty="0">
                <a:solidFill>
                  <a:srgbClr val="C00000"/>
                </a:solidFill>
              </a:rPr>
              <a:t> день </a:t>
            </a:r>
            <a:r>
              <a:rPr lang="ru-RU" sz="1600" dirty="0" err="1">
                <a:solidFill>
                  <a:srgbClr val="C00000"/>
                </a:solidFill>
              </a:rPr>
              <a:t>після</a:t>
            </a:r>
            <a:r>
              <a:rPr lang="ru-RU" sz="1600" dirty="0">
                <a:solidFill>
                  <a:srgbClr val="C00000"/>
                </a:solidFill>
              </a:rPr>
              <a:t> </a:t>
            </a:r>
            <a:r>
              <a:rPr lang="ru-RU" sz="1600" dirty="0" err="1">
                <a:solidFill>
                  <a:srgbClr val="C00000"/>
                </a:solidFill>
              </a:rPr>
              <a:t>Різдва</a:t>
            </a:r>
            <a:r>
              <a:rPr lang="ru-RU" sz="1600" dirty="0">
                <a:solidFill>
                  <a:srgbClr val="C00000"/>
                </a:solidFill>
              </a:rPr>
              <a:t> </a:t>
            </a:r>
            <a:r>
              <a:rPr lang="ru-RU" sz="1600" dirty="0" err="1">
                <a:solidFill>
                  <a:srgbClr val="C00000"/>
                </a:solidFill>
              </a:rPr>
              <a:t>називається</a:t>
            </a:r>
            <a:r>
              <a:rPr lang="ru-RU" sz="1600" dirty="0">
                <a:solidFill>
                  <a:srgbClr val="C00000"/>
                </a:solidFill>
              </a:rPr>
              <a:t> </a:t>
            </a:r>
            <a:r>
              <a:rPr lang="ru-RU" sz="1600" dirty="0" err="1">
                <a:solidFill>
                  <a:srgbClr val="C00000"/>
                </a:solidFill>
              </a:rPr>
              <a:t>Boxing</a:t>
            </a:r>
            <a:r>
              <a:rPr lang="ru-RU" sz="1600" dirty="0">
                <a:solidFill>
                  <a:srgbClr val="C00000"/>
                </a:solidFill>
              </a:rPr>
              <a:t> </a:t>
            </a:r>
            <a:r>
              <a:rPr lang="ru-RU" sz="1600" dirty="0" err="1">
                <a:solidFill>
                  <a:srgbClr val="C00000"/>
                </a:solidFill>
              </a:rPr>
              <a:t>Day</a:t>
            </a:r>
            <a:r>
              <a:rPr lang="ru-RU" sz="1600" dirty="0">
                <a:solidFill>
                  <a:srgbClr val="C00000"/>
                </a:solidFill>
              </a:rPr>
              <a:t> </a:t>
            </a:r>
            <a:r>
              <a:rPr lang="ru-RU" sz="1600" dirty="0" err="1">
                <a:solidFill>
                  <a:srgbClr val="C00000"/>
                </a:solidFill>
              </a:rPr>
              <a:t>бо</a:t>
            </a:r>
            <a:r>
              <a:rPr lang="ru-RU" sz="1600" dirty="0">
                <a:solidFill>
                  <a:srgbClr val="C00000"/>
                </a:solidFill>
              </a:rPr>
              <a:t> хлопчики ходили </a:t>
            </a:r>
            <a:r>
              <a:rPr lang="ru-RU" sz="1600" dirty="0" err="1" smtClean="0">
                <a:solidFill>
                  <a:srgbClr val="C00000"/>
                </a:solidFill>
              </a:rPr>
              <a:t>цілий</a:t>
            </a:r>
            <a:r>
              <a:rPr lang="ru-RU" sz="1600" dirty="0" smtClean="0">
                <a:solidFill>
                  <a:srgbClr val="C00000"/>
                </a:solidFill>
              </a:rPr>
              <a:t> день </a:t>
            </a:r>
            <a:r>
              <a:rPr lang="ru-RU" sz="1600" dirty="0" err="1">
                <a:solidFill>
                  <a:srgbClr val="C00000"/>
                </a:solidFill>
              </a:rPr>
              <a:t>збирати</a:t>
            </a:r>
            <a:r>
              <a:rPr lang="ru-RU" sz="1600" dirty="0">
                <a:solidFill>
                  <a:srgbClr val="C00000"/>
                </a:solidFill>
              </a:rPr>
              <a:t> </a:t>
            </a:r>
            <a:r>
              <a:rPr lang="ru-RU" sz="1600" dirty="0" err="1">
                <a:solidFill>
                  <a:srgbClr val="C00000"/>
                </a:solidFill>
              </a:rPr>
              <a:t>гроші</a:t>
            </a:r>
            <a:r>
              <a:rPr lang="ru-RU" sz="1600" dirty="0">
                <a:solidFill>
                  <a:srgbClr val="C00000"/>
                </a:solidFill>
              </a:rPr>
              <a:t> в </a:t>
            </a:r>
            <a:r>
              <a:rPr lang="ru-RU" sz="1600" dirty="0" err="1">
                <a:solidFill>
                  <a:srgbClr val="C00000"/>
                </a:solidFill>
              </a:rPr>
              <a:t>глиняних</a:t>
            </a:r>
            <a:r>
              <a:rPr lang="ru-RU" sz="1600" dirty="0">
                <a:solidFill>
                  <a:srgbClr val="C00000"/>
                </a:solidFill>
              </a:rPr>
              <a:t> </a:t>
            </a:r>
            <a:r>
              <a:rPr lang="ru-RU" sz="1600" dirty="0" smtClean="0">
                <a:solidFill>
                  <a:srgbClr val="C00000"/>
                </a:solidFill>
              </a:rPr>
              <a:t>ящиках. Коли ящики </a:t>
            </a:r>
            <a:r>
              <a:rPr lang="ru-RU" sz="1600" dirty="0" err="1" smtClean="0">
                <a:solidFill>
                  <a:srgbClr val="C00000"/>
                </a:solidFill>
              </a:rPr>
              <a:t>були</a:t>
            </a:r>
            <a:r>
              <a:rPr lang="ru-RU" sz="1600" dirty="0" smtClean="0">
                <a:solidFill>
                  <a:srgbClr val="C00000"/>
                </a:solidFill>
              </a:rPr>
              <a:t> </a:t>
            </a:r>
            <a:r>
              <a:rPr lang="ru-RU" sz="1600" dirty="0" err="1" smtClean="0">
                <a:solidFill>
                  <a:srgbClr val="C00000"/>
                </a:solidFill>
              </a:rPr>
              <a:t>повними</a:t>
            </a:r>
            <a:r>
              <a:rPr lang="ru-RU" sz="1600" dirty="0" smtClean="0">
                <a:solidFill>
                  <a:srgbClr val="C00000"/>
                </a:solidFill>
              </a:rPr>
              <a:t> то вони </a:t>
            </a:r>
            <a:r>
              <a:rPr lang="ru-RU" sz="1600" dirty="0" err="1" smtClean="0">
                <a:solidFill>
                  <a:srgbClr val="C00000"/>
                </a:solidFill>
              </a:rPr>
              <a:t>їх</a:t>
            </a:r>
            <a:r>
              <a:rPr lang="ru-RU" sz="1600" dirty="0" smtClean="0">
                <a:solidFill>
                  <a:srgbClr val="C00000"/>
                </a:solidFill>
              </a:rPr>
              <a:t> </a:t>
            </a:r>
            <a:r>
              <a:rPr lang="ru-RU" sz="1600" dirty="0" err="1" smtClean="0">
                <a:solidFill>
                  <a:srgbClr val="C00000"/>
                </a:solidFill>
              </a:rPr>
              <a:t>відкривали</a:t>
            </a:r>
            <a:r>
              <a:rPr lang="ru-RU" sz="1600" dirty="0" smtClean="0">
                <a:solidFill>
                  <a:srgbClr val="C00000"/>
                </a:solidFill>
              </a:rPr>
              <a:t>.</a:t>
            </a:r>
            <a:endParaRPr lang="ru-RU" sz="1600" dirty="0">
              <a:solidFill>
                <a:srgbClr val="C000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58" y="2469715"/>
            <a:ext cx="8528956" cy="438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495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6350"/>
            <a:ext cx="10290176"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5345878"/>
      </p:ext>
    </p:extLst>
  </p:cSld>
  <p:clrMapOvr>
    <a:masterClrMapping/>
  </p:clrMapOvr>
  <mc:AlternateContent xmlns:mc="http://schemas.openxmlformats.org/markup-compatibility/2006" xmlns:p14="http://schemas.microsoft.com/office/powerpoint/2010/main">
    <mc:Choice Requires="p14">
      <p:transition spd="med" p14:dur="700" advTm="14042">
        <p:fade/>
      </p:transition>
    </mc:Choice>
    <mc:Fallback xmlns="">
      <p:transition spd="med" advTm="140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301208"/>
            <a:ext cx="8229600" cy="1143000"/>
          </a:xfrm>
        </p:spPr>
        <p:txBody>
          <a:bodyPr>
            <a:normAutofit/>
          </a:bodyPr>
          <a:lstStyle/>
          <a:p>
            <a:r>
              <a:rPr lang="en-US" sz="1800" dirty="0">
                <a:solidFill>
                  <a:srgbClr val="C00000"/>
                </a:solidFill>
              </a:rPr>
              <a:t>In England Christmas dinner was usually eaten at Midday on December 25, during daylight.</a:t>
            </a:r>
            <a:endParaRPr lang="ru-RU" sz="1800" dirty="0">
              <a:solidFill>
                <a:srgbClr val="C00000"/>
              </a:solidFill>
            </a:endParaRPr>
          </a:p>
        </p:txBody>
      </p:sp>
      <p:sp>
        <p:nvSpPr>
          <p:cNvPr id="3" name="Объект 2"/>
          <p:cNvSpPr>
            <a:spLocks noGrp="1"/>
          </p:cNvSpPr>
          <p:nvPr>
            <p:ph idx="1"/>
          </p:nvPr>
        </p:nvSpPr>
        <p:spPr>
          <a:xfrm>
            <a:off x="467544" y="6165304"/>
            <a:ext cx="8229600" cy="4525963"/>
          </a:xfrm>
        </p:spPr>
        <p:txBody>
          <a:bodyPr>
            <a:normAutofit/>
          </a:bodyPr>
          <a:lstStyle/>
          <a:p>
            <a:pPr marL="0" indent="0">
              <a:buNone/>
            </a:pPr>
            <a:r>
              <a:rPr lang="ru-RU" sz="1600" dirty="0">
                <a:solidFill>
                  <a:srgbClr val="C00000"/>
                </a:solidFill>
              </a:rPr>
              <a:t>В </a:t>
            </a:r>
            <a:r>
              <a:rPr lang="ru-RU" sz="1600" dirty="0" err="1">
                <a:solidFill>
                  <a:srgbClr val="C00000"/>
                </a:solidFill>
              </a:rPr>
              <a:t>Англії</a:t>
            </a:r>
            <a:r>
              <a:rPr lang="ru-RU" sz="1600" dirty="0">
                <a:solidFill>
                  <a:srgbClr val="C00000"/>
                </a:solidFill>
              </a:rPr>
              <a:t> </a:t>
            </a:r>
            <a:r>
              <a:rPr lang="ru-RU" sz="1600" dirty="0" err="1">
                <a:solidFill>
                  <a:srgbClr val="C00000"/>
                </a:solidFill>
              </a:rPr>
              <a:t>був</a:t>
            </a:r>
            <a:r>
              <a:rPr lang="ru-RU" sz="1600" dirty="0">
                <a:solidFill>
                  <a:srgbClr val="C00000"/>
                </a:solidFill>
              </a:rPr>
              <a:t> </a:t>
            </a:r>
            <a:r>
              <a:rPr lang="ru-RU" sz="1600" dirty="0" err="1">
                <a:solidFill>
                  <a:srgbClr val="C00000"/>
                </a:solidFill>
              </a:rPr>
              <a:t>різдвяну</a:t>
            </a:r>
            <a:r>
              <a:rPr lang="ru-RU" sz="1600" dirty="0">
                <a:solidFill>
                  <a:srgbClr val="C00000"/>
                </a:solidFill>
              </a:rPr>
              <a:t> вечерю </a:t>
            </a:r>
            <a:r>
              <a:rPr lang="ru-RU" sz="1600" dirty="0" err="1">
                <a:solidFill>
                  <a:srgbClr val="C00000"/>
                </a:solidFill>
              </a:rPr>
              <a:t>зазвичай</a:t>
            </a:r>
            <a:r>
              <a:rPr lang="ru-RU" sz="1600" dirty="0">
                <a:solidFill>
                  <a:srgbClr val="C00000"/>
                </a:solidFill>
              </a:rPr>
              <a:t> </a:t>
            </a:r>
            <a:r>
              <a:rPr lang="ru-RU" sz="1600" dirty="0" err="1">
                <a:solidFill>
                  <a:srgbClr val="C00000"/>
                </a:solidFill>
              </a:rPr>
              <a:t>їдять</a:t>
            </a:r>
            <a:r>
              <a:rPr lang="ru-RU" sz="1600" dirty="0">
                <a:solidFill>
                  <a:srgbClr val="C00000"/>
                </a:solidFill>
              </a:rPr>
              <a:t> </a:t>
            </a:r>
            <a:r>
              <a:rPr lang="ru-RU" sz="1600" dirty="0" err="1">
                <a:solidFill>
                  <a:srgbClr val="C00000"/>
                </a:solidFill>
              </a:rPr>
              <a:t>опівдні</a:t>
            </a:r>
            <a:r>
              <a:rPr lang="ru-RU" sz="1600" dirty="0">
                <a:solidFill>
                  <a:srgbClr val="C00000"/>
                </a:solidFill>
              </a:rPr>
              <a:t> 25 </a:t>
            </a:r>
            <a:r>
              <a:rPr lang="ru-RU" sz="1600" dirty="0" err="1">
                <a:solidFill>
                  <a:srgbClr val="C00000"/>
                </a:solidFill>
              </a:rPr>
              <a:t>грудня</a:t>
            </a:r>
            <a:r>
              <a:rPr lang="ru-RU" sz="1600" dirty="0">
                <a:solidFill>
                  <a:srgbClr val="C00000"/>
                </a:solidFill>
              </a:rPr>
              <a:t> о </a:t>
            </a:r>
            <a:r>
              <a:rPr lang="ru-RU" sz="1600" dirty="0" err="1">
                <a:solidFill>
                  <a:srgbClr val="C00000"/>
                </a:solidFill>
              </a:rPr>
              <a:t>денний</a:t>
            </a:r>
            <a:r>
              <a:rPr lang="ru-RU" sz="1600" dirty="0">
                <a:solidFill>
                  <a:srgbClr val="C00000"/>
                </a:solidFill>
              </a:rPr>
              <a:t> час.</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243408"/>
            <a:ext cx="967921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72" y="-243408"/>
            <a:ext cx="10272866"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2710723"/>
      </p:ext>
    </p:extLst>
  </p:cSld>
  <p:clrMapOvr>
    <a:masterClrMapping/>
  </p:clrMapOvr>
  <mc:AlternateContent xmlns:mc="http://schemas.openxmlformats.org/markup-compatibility/2006" xmlns:p14="http://schemas.microsoft.com/office/powerpoint/2010/main">
    <mc:Choice Requires="p14">
      <p:transition spd="med" p14:dur="700" advTm="11612">
        <p:fade/>
      </p:transition>
    </mc:Choice>
    <mc:Fallback xmlns="">
      <p:transition spd="med" advTm="116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99392"/>
            <a:ext cx="8229600" cy="1143000"/>
          </a:xfrm>
        </p:spPr>
        <p:txBody>
          <a:bodyPr>
            <a:normAutofit/>
          </a:bodyPr>
          <a:lstStyle/>
          <a:p>
            <a:r>
              <a:rPr lang="en-US" sz="1800" dirty="0">
                <a:solidFill>
                  <a:srgbClr val="C00000"/>
                </a:solidFill>
              </a:rPr>
              <a:t>In England the traditional Christmas dinner is roast turkey with vegetables and sauces. For dessert it is rich, fruity Christmas pudding with brandy sauce. Mince pies, pastry cases filled with a mixture of chopped dried fruit.</a:t>
            </a:r>
            <a:endParaRPr lang="ru-RU" sz="1800" dirty="0">
              <a:solidFill>
                <a:srgbClr val="C00000"/>
              </a:solidFill>
            </a:endParaRPr>
          </a:p>
        </p:txBody>
      </p:sp>
      <p:sp>
        <p:nvSpPr>
          <p:cNvPr id="3" name="Объект 2"/>
          <p:cNvSpPr>
            <a:spLocks noGrp="1"/>
          </p:cNvSpPr>
          <p:nvPr>
            <p:ph idx="1"/>
          </p:nvPr>
        </p:nvSpPr>
        <p:spPr>
          <a:xfrm>
            <a:off x="439452" y="908720"/>
            <a:ext cx="8229600" cy="4525963"/>
          </a:xfrm>
        </p:spPr>
        <p:txBody>
          <a:bodyPr>
            <a:normAutofit/>
          </a:bodyPr>
          <a:lstStyle/>
          <a:p>
            <a:pPr marL="0" indent="0">
              <a:buNone/>
            </a:pPr>
            <a:r>
              <a:rPr lang="ru-RU" sz="1600" dirty="0">
                <a:solidFill>
                  <a:srgbClr val="C00000"/>
                </a:solidFill>
              </a:rPr>
              <a:t>В </a:t>
            </a:r>
            <a:r>
              <a:rPr lang="ru-RU" sz="1600" dirty="0" err="1">
                <a:solidFill>
                  <a:srgbClr val="C00000"/>
                </a:solidFill>
              </a:rPr>
              <a:t>Англії</a:t>
            </a:r>
            <a:r>
              <a:rPr lang="ru-RU" sz="1600" dirty="0">
                <a:solidFill>
                  <a:srgbClr val="C00000"/>
                </a:solidFill>
              </a:rPr>
              <a:t> </a:t>
            </a:r>
            <a:r>
              <a:rPr lang="ru-RU" sz="1600" dirty="0" err="1" smtClean="0">
                <a:solidFill>
                  <a:srgbClr val="C00000"/>
                </a:solidFill>
              </a:rPr>
              <a:t>традиційною</a:t>
            </a:r>
            <a:r>
              <a:rPr lang="ru-RU" sz="1600" dirty="0" smtClean="0">
                <a:solidFill>
                  <a:srgbClr val="C00000"/>
                </a:solidFill>
              </a:rPr>
              <a:t> </a:t>
            </a:r>
            <a:r>
              <a:rPr lang="ru-RU" sz="1600" dirty="0" err="1" smtClean="0">
                <a:solidFill>
                  <a:srgbClr val="C00000"/>
                </a:solidFill>
              </a:rPr>
              <a:t>різдвяною</a:t>
            </a:r>
            <a:r>
              <a:rPr lang="ru-RU" sz="1600" dirty="0" smtClean="0">
                <a:solidFill>
                  <a:srgbClr val="C00000"/>
                </a:solidFill>
              </a:rPr>
              <a:t> </a:t>
            </a:r>
            <a:r>
              <a:rPr lang="ru-RU" sz="1600" dirty="0">
                <a:solidFill>
                  <a:srgbClr val="C00000"/>
                </a:solidFill>
              </a:rPr>
              <a:t>вечерю є </a:t>
            </a:r>
            <a:r>
              <a:rPr lang="ru-RU" sz="1600" dirty="0" err="1">
                <a:solidFill>
                  <a:srgbClr val="C00000"/>
                </a:solidFill>
              </a:rPr>
              <a:t>смажена</a:t>
            </a:r>
            <a:r>
              <a:rPr lang="ru-RU" sz="1600" dirty="0">
                <a:solidFill>
                  <a:srgbClr val="C00000"/>
                </a:solidFill>
              </a:rPr>
              <a:t> </a:t>
            </a:r>
            <a:r>
              <a:rPr lang="ru-RU" sz="1600" dirty="0" err="1">
                <a:solidFill>
                  <a:srgbClr val="C00000"/>
                </a:solidFill>
              </a:rPr>
              <a:t>індичка</a:t>
            </a:r>
            <a:r>
              <a:rPr lang="ru-RU" sz="1600" dirty="0">
                <a:solidFill>
                  <a:srgbClr val="C00000"/>
                </a:solidFill>
              </a:rPr>
              <a:t> з </a:t>
            </a:r>
            <a:r>
              <a:rPr lang="ru-RU" sz="1600" dirty="0" err="1">
                <a:solidFill>
                  <a:srgbClr val="C00000"/>
                </a:solidFill>
              </a:rPr>
              <a:t>овочами</a:t>
            </a:r>
            <a:r>
              <a:rPr lang="ru-RU" sz="1600" dirty="0">
                <a:solidFill>
                  <a:srgbClr val="C00000"/>
                </a:solidFill>
              </a:rPr>
              <a:t> та соусами. На десерт </a:t>
            </a:r>
            <a:r>
              <a:rPr lang="ru-RU" sz="1600" dirty="0" smtClean="0">
                <a:solidFill>
                  <a:srgbClr val="C00000"/>
                </a:solidFill>
              </a:rPr>
              <a:t>(</a:t>
            </a:r>
            <a:r>
              <a:rPr lang="ru-RU" sz="1600" dirty="0" err="1" smtClean="0">
                <a:solidFill>
                  <a:srgbClr val="C00000"/>
                </a:solidFill>
              </a:rPr>
              <a:t>він</a:t>
            </a:r>
            <a:r>
              <a:rPr lang="ru-RU" sz="1600" dirty="0" smtClean="0">
                <a:solidFill>
                  <a:srgbClr val="C00000"/>
                </a:solidFill>
              </a:rPr>
              <a:t> </a:t>
            </a:r>
            <a:r>
              <a:rPr lang="ru-RU" sz="1600" dirty="0" err="1" smtClean="0">
                <a:solidFill>
                  <a:srgbClr val="C00000"/>
                </a:solidFill>
              </a:rPr>
              <a:t>багатий</a:t>
            </a:r>
            <a:r>
              <a:rPr lang="ru-RU" sz="1600" dirty="0" smtClean="0">
                <a:solidFill>
                  <a:srgbClr val="C00000"/>
                </a:solidFill>
              </a:rPr>
              <a:t>) </a:t>
            </a:r>
            <a:r>
              <a:rPr lang="ru-RU" sz="1600" dirty="0">
                <a:solidFill>
                  <a:srgbClr val="C00000"/>
                </a:solidFill>
              </a:rPr>
              <a:t>, </a:t>
            </a:r>
            <a:r>
              <a:rPr lang="ru-RU" sz="1600" dirty="0" err="1">
                <a:solidFill>
                  <a:srgbClr val="C00000"/>
                </a:solidFill>
              </a:rPr>
              <a:t>фруктовий</a:t>
            </a:r>
            <a:r>
              <a:rPr lang="ru-RU" sz="1600" dirty="0">
                <a:solidFill>
                  <a:srgbClr val="C00000"/>
                </a:solidFill>
              </a:rPr>
              <a:t> </a:t>
            </a:r>
            <a:r>
              <a:rPr lang="ru-RU" sz="1600" dirty="0" err="1">
                <a:solidFill>
                  <a:srgbClr val="C00000"/>
                </a:solidFill>
              </a:rPr>
              <a:t>різдвяний</a:t>
            </a:r>
            <a:r>
              <a:rPr lang="ru-RU" sz="1600" dirty="0">
                <a:solidFill>
                  <a:srgbClr val="C00000"/>
                </a:solidFill>
              </a:rPr>
              <a:t> пудинг з </a:t>
            </a:r>
            <a:r>
              <a:rPr lang="ru-RU" sz="1600" dirty="0" err="1">
                <a:solidFill>
                  <a:srgbClr val="C00000"/>
                </a:solidFill>
              </a:rPr>
              <a:t>коньячним</a:t>
            </a:r>
            <a:r>
              <a:rPr lang="ru-RU" sz="1600" dirty="0">
                <a:solidFill>
                  <a:srgbClr val="C00000"/>
                </a:solidFill>
              </a:rPr>
              <a:t> соусом. Пироги , </a:t>
            </a:r>
            <a:r>
              <a:rPr lang="ru-RU" sz="1600" dirty="0" err="1">
                <a:solidFill>
                  <a:srgbClr val="C00000"/>
                </a:solidFill>
              </a:rPr>
              <a:t>печиво</a:t>
            </a:r>
            <a:r>
              <a:rPr lang="ru-RU" sz="1600" dirty="0">
                <a:solidFill>
                  <a:srgbClr val="C00000"/>
                </a:solidFill>
              </a:rPr>
              <a:t> </a:t>
            </a:r>
            <a:r>
              <a:rPr lang="ru-RU" sz="1600" dirty="0" err="1" smtClean="0">
                <a:solidFill>
                  <a:srgbClr val="C00000"/>
                </a:solidFill>
              </a:rPr>
              <a:t>заповнене</a:t>
            </a:r>
            <a:r>
              <a:rPr lang="ru-RU" sz="1600" dirty="0" smtClean="0">
                <a:solidFill>
                  <a:srgbClr val="C00000"/>
                </a:solidFill>
              </a:rPr>
              <a:t> </a:t>
            </a:r>
            <a:r>
              <a:rPr lang="ru-RU" sz="1600" dirty="0" err="1">
                <a:solidFill>
                  <a:srgbClr val="C00000"/>
                </a:solidFill>
              </a:rPr>
              <a:t>сумішшю</a:t>
            </a:r>
            <a:r>
              <a:rPr lang="ru-RU" sz="1600" dirty="0">
                <a:solidFill>
                  <a:srgbClr val="C00000"/>
                </a:solidFill>
              </a:rPr>
              <a:t> </a:t>
            </a:r>
            <a:r>
              <a:rPr lang="ru-RU" sz="1600" dirty="0" err="1">
                <a:solidFill>
                  <a:srgbClr val="C00000"/>
                </a:solidFill>
              </a:rPr>
              <a:t>подрібнених</a:t>
            </a:r>
            <a:r>
              <a:rPr lang="ru-RU" sz="1600" dirty="0">
                <a:solidFill>
                  <a:srgbClr val="C00000"/>
                </a:solidFill>
              </a:rPr>
              <a:t> </a:t>
            </a:r>
            <a:r>
              <a:rPr lang="ru-RU" sz="1600" dirty="0" err="1">
                <a:solidFill>
                  <a:srgbClr val="C00000"/>
                </a:solidFill>
              </a:rPr>
              <a:t>сухофруктів</a:t>
            </a:r>
            <a:r>
              <a:rPr lang="ru-RU" sz="1600" dirty="0">
                <a:solidFill>
                  <a:srgbClr val="C00000"/>
                </a:solidFill>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5422"/>
            <a:ext cx="9144000" cy="482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3" y="-99392"/>
            <a:ext cx="9144000" cy="715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4429510"/>
      </p:ext>
    </p:extLst>
  </p:cSld>
  <p:clrMapOvr>
    <a:masterClrMapping/>
  </p:clrMapOvr>
  <mc:AlternateContent xmlns:mc="http://schemas.openxmlformats.org/markup-compatibility/2006" xmlns:p14="http://schemas.microsoft.com/office/powerpoint/2010/main">
    <mc:Choice Requires="p14">
      <p:transition spd="med" p14:dur="700" advTm="14887">
        <p:fade/>
      </p:transition>
    </mc:Choice>
    <mc:Fallback xmlns="">
      <p:transition spd="med" advTm="148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1800" dirty="0">
                <a:solidFill>
                  <a:srgbClr val="C00000"/>
                </a:solidFill>
              </a:rPr>
              <a:t>If the pudding is made at home, everyone in the household must take it in turns to stir the pudding and make a wish, the mixture should be stirred from east to west, in </a:t>
            </a:r>
            <a:r>
              <a:rPr lang="en-US" sz="1800" dirty="0" err="1">
                <a:solidFill>
                  <a:srgbClr val="C00000"/>
                </a:solidFill>
              </a:rPr>
              <a:t>honour</a:t>
            </a:r>
            <a:r>
              <a:rPr lang="en-US" sz="1800" dirty="0">
                <a:solidFill>
                  <a:srgbClr val="C00000"/>
                </a:solidFill>
              </a:rPr>
              <a:t> of the three wise men.</a:t>
            </a:r>
            <a:endParaRPr lang="ru-RU" sz="1800" dirty="0">
              <a:solidFill>
                <a:srgbClr val="C00000"/>
              </a:solidFill>
            </a:endParaRPr>
          </a:p>
        </p:txBody>
      </p:sp>
      <p:sp>
        <p:nvSpPr>
          <p:cNvPr id="3" name="Объект 2"/>
          <p:cNvSpPr>
            <a:spLocks noGrp="1"/>
          </p:cNvSpPr>
          <p:nvPr>
            <p:ph idx="1"/>
          </p:nvPr>
        </p:nvSpPr>
        <p:spPr/>
        <p:txBody>
          <a:bodyPr>
            <a:normAutofit/>
          </a:bodyPr>
          <a:lstStyle/>
          <a:p>
            <a:pPr marL="0" indent="0">
              <a:buNone/>
            </a:pPr>
            <a:r>
              <a:rPr lang="ru-RU" sz="1600" dirty="0" err="1">
                <a:solidFill>
                  <a:srgbClr val="C00000"/>
                </a:solidFill>
              </a:rPr>
              <a:t>Якщо</a:t>
            </a:r>
            <a:r>
              <a:rPr lang="ru-RU" sz="1600" dirty="0">
                <a:solidFill>
                  <a:srgbClr val="C00000"/>
                </a:solidFill>
              </a:rPr>
              <a:t> пудинг </a:t>
            </a:r>
            <a:r>
              <a:rPr lang="ru-RU" sz="1600" dirty="0" err="1">
                <a:solidFill>
                  <a:srgbClr val="C00000"/>
                </a:solidFill>
              </a:rPr>
              <a:t>приготувати</a:t>
            </a:r>
            <a:r>
              <a:rPr lang="ru-RU" sz="1600" dirty="0">
                <a:solidFill>
                  <a:srgbClr val="C00000"/>
                </a:solidFill>
              </a:rPr>
              <a:t> в </a:t>
            </a:r>
            <a:r>
              <a:rPr lang="ru-RU" sz="1600" dirty="0" err="1">
                <a:solidFill>
                  <a:srgbClr val="C00000"/>
                </a:solidFill>
              </a:rPr>
              <a:t>домашніх</a:t>
            </a:r>
            <a:r>
              <a:rPr lang="ru-RU" sz="1600" dirty="0">
                <a:solidFill>
                  <a:srgbClr val="C00000"/>
                </a:solidFill>
              </a:rPr>
              <a:t> </a:t>
            </a:r>
            <a:r>
              <a:rPr lang="ru-RU" sz="1600" dirty="0" err="1">
                <a:solidFill>
                  <a:srgbClr val="C00000"/>
                </a:solidFill>
              </a:rPr>
              <a:t>умовах</a:t>
            </a:r>
            <a:r>
              <a:rPr lang="ru-RU" sz="1600" dirty="0">
                <a:solidFill>
                  <a:srgbClr val="C00000"/>
                </a:solidFill>
              </a:rPr>
              <a:t>, все в </a:t>
            </a:r>
            <a:r>
              <a:rPr lang="ru-RU" sz="1600" dirty="0" err="1">
                <a:solidFill>
                  <a:srgbClr val="C00000"/>
                </a:solidFill>
              </a:rPr>
              <a:t>родині</a:t>
            </a:r>
            <a:r>
              <a:rPr lang="ru-RU" sz="1600" dirty="0">
                <a:solidFill>
                  <a:srgbClr val="C00000"/>
                </a:solidFill>
              </a:rPr>
              <a:t> </a:t>
            </a:r>
            <a:r>
              <a:rPr lang="ru-RU" sz="1600" dirty="0" err="1">
                <a:solidFill>
                  <a:srgbClr val="C00000"/>
                </a:solidFill>
              </a:rPr>
              <a:t>повинні</a:t>
            </a:r>
            <a:r>
              <a:rPr lang="ru-RU" sz="1600" dirty="0">
                <a:solidFill>
                  <a:srgbClr val="C00000"/>
                </a:solidFill>
              </a:rPr>
              <a:t> </a:t>
            </a:r>
            <a:r>
              <a:rPr lang="ru-RU" sz="1600" dirty="0" err="1">
                <a:solidFill>
                  <a:srgbClr val="C00000"/>
                </a:solidFill>
              </a:rPr>
              <a:t>взяти</a:t>
            </a:r>
            <a:r>
              <a:rPr lang="ru-RU" sz="1600" dirty="0">
                <a:solidFill>
                  <a:srgbClr val="C00000"/>
                </a:solidFill>
              </a:rPr>
              <a:t> </a:t>
            </a:r>
            <a:r>
              <a:rPr lang="ru-RU" sz="1600" dirty="0" err="1">
                <a:solidFill>
                  <a:srgbClr val="C00000"/>
                </a:solidFill>
              </a:rPr>
              <a:t>його</a:t>
            </a:r>
            <a:r>
              <a:rPr lang="ru-RU" sz="1600" dirty="0">
                <a:solidFill>
                  <a:srgbClr val="C00000"/>
                </a:solidFill>
              </a:rPr>
              <a:t> по </a:t>
            </a:r>
            <a:r>
              <a:rPr lang="ru-RU" sz="1600" dirty="0" err="1">
                <a:solidFill>
                  <a:srgbClr val="C00000"/>
                </a:solidFill>
              </a:rPr>
              <a:t>черзі</a:t>
            </a:r>
            <a:r>
              <a:rPr lang="ru-RU" sz="1600" dirty="0">
                <a:solidFill>
                  <a:srgbClr val="C00000"/>
                </a:solidFill>
              </a:rPr>
              <a:t>, </a:t>
            </a:r>
            <a:r>
              <a:rPr lang="ru-RU" sz="1600" dirty="0" err="1">
                <a:solidFill>
                  <a:srgbClr val="C00000"/>
                </a:solidFill>
              </a:rPr>
              <a:t>щоб</a:t>
            </a:r>
            <a:r>
              <a:rPr lang="ru-RU" sz="1600" dirty="0">
                <a:solidFill>
                  <a:srgbClr val="C00000"/>
                </a:solidFill>
              </a:rPr>
              <a:t> </a:t>
            </a:r>
            <a:r>
              <a:rPr lang="ru-RU" sz="1600" dirty="0" err="1">
                <a:solidFill>
                  <a:srgbClr val="C00000"/>
                </a:solidFill>
              </a:rPr>
              <a:t>розмішати</a:t>
            </a:r>
            <a:r>
              <a:rPr lang="ru-RU" sz="1600" dirty="0">
                <a:solidFill>
                  <a:srgbClr val="C00000"/>
                </a:solidFill>
              </a:rPr>
              <a:t> пудинг і </a:t>
            </a:r>
            <a:r>
              <a:rPr lang="ru-RU" sz="1600" dirty="0" err="1">
                <a:solidFill>
                  <a:srgbClr val="C00000"/>
                </a:solidFill>
              </a:rPr>
              <a:t>загадати</a:t>
            </a:r>
            <a:r>
              <a:rPr lang="ru-RU" sz="1600" dirty="0">
                <a:solidFill>
                  <a:srgbClr val="C00000"/>
                </a:solidFill>
              </a:rPr>
              <a:t> </a:t>
            </a:r>
            <a:r>
              <a:rPr lang="ru-RU" sz="1600" dirty="0" err="1">
                <a:solidFill>
                  <a:srgbClr val="C00000"/>
                </a:solidFill>
              </a:rPr>
              <a:t>бажання</a:t>
            </a:r>
            <a:r>
              <a:rPr lang="ru-RU" sz="1600" dirty="0">
                <a:solidFill>
                  <a:srgbClr val="C00000"/>
                </a:solidFill>
              </a:rPr>
              <a:t>, </a:t>
            </a:r>
            <a:r>
              <a:rPr lang="ru-RU" sz="1600" dirty="0" err="1">
                <a:solidFill>
                  <a:srgbClr val="C00000"/>
                </a:solidFill>
              </a:rPr>
              <a:t>суміш</a:t>
            </a:r>
            <a:r>
              <a:rPr lang="ru-RU" sz="1600" dirty="0">
                <a:solidFill>
                  <a:srgbClr val="C00000"/>
                </a:solidFill>
              </a:rPr>
              <a:t> повинна бути </a:t>
            </a:r>
            <a:r>
              <a:rPr lang="ru-RU" sz="1600" dirty="0" err="1">
                <a:solidFill>
                  <a:srgbClr val="C00000"/>
                </a:solidFill>
              </a:rPr>
              <a:t>перемішана</a:t>
            </a:r>
            <a:r>
              <a:rPr lang="ru-RU" sz="1600" dirty="0">
                <a:solidFill>
                  <a:srgbClr val="C00000"/>
                </a:solidFill>
              </a:rPr>
              <a:t> з сходу на </a:t>
            </a:r>
            <a:r>
              <a:rPr lang="ru-RU" sz="1600" dirty="0" err="1">
                <a:solidFill>
                  <a:srgbClr val="C00000"/>
                </a:solidFill>
              </a:rPr>
              <a:t>захід</a:t>
            </a:r>
            <a:r>
              <a:rPr lang="ru-RU" sz="1600" dirty="0">
                <a:solidFill>
                  <a:srgbClr val="C00000"/>
                </a:solidFill>
              </a:rPr>
              <a:t>, на честь </a:t>
            </a:r>
            <a:r>
              <a:rPr lang="ru-RU" sz="1600" dirty="0" err="1">
                <a:solidFill>
                  <a:srgbClr val="C00000"/>
                </a:solidFill>
              </a:rPr>
              <a:t>трьох</a:t>
            </a:r>
            <a:r>
              <a:rPr lang="ru-RU" sz="1600" dirty="0">
                <a:solidFill>
                  <a:srgbClr val="C00000"/>
                </a:solidFill>
              </a:rPr>
              <a:t> </a:t>
            </a:r>
            <a:r>
              <a:rPr lang="ru-RU" sz="1600" dirty="0" err="1">
                <a:solidFill>
                  <a:srgbClr val="C00000"/>
                </a:solidFill>
              </a:rPr>
              <a:t>мудреців</a:t>
            </a:r>
            <a:r>
              <a:rPr lang="ru-RU" sz="1600" dirty="0">
                <a:solidFill>
                  <a:srgbClr val="C00000"/>
                </a:solidFill>
              </a:rPr>
              <a: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5213"/>
            <a:ext cx="4283968" cy="428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
            <a:ext cx="6516856" cy="68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11923586"/>
      </p:ext>
    </p:extLst>
  </p:cSld>
  <p:clrMapOvr>
    <a:masterClrMapping/>
  </p:clrMapOvr>
  <mc:AlternateContent xmlns:mc="http://schemas.openxmlformats.org/markup-compatibility/2006" xmlns:p14="http://schemas.microsoft.com/office/powerpoint/2010/main">
    <mc:Choice Requires="p14">
      <p:transition spd="med" p14:dur="700" advTm="12072">
        <p:fade/>
      </p:transition>
    </mc:Choice>
    <mc:Fallback xmlns="">
      <p:transition spd="med" advTm="120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style.rotation</p:attrName>
                                        </p:attrNameLst>
                                      </p:cBhvr>
                                      <p:tavLst>
                                        <p:tav tm="0">
                                          <p:val>
                                            <p:fltVal val="90"/>
                                          </p:val>
                                        </p:tav>
                                        <p:tav tm="100000">
                                          <p:val>
                                            <p:fltVal val="0"/>
                                          </p:val>
                                        </p:tav>
                                      </p:tavLst>
                                    </p:anim>
                                    <p:animEffect transition="in" filter="fade">
                                      <p:cBhvr>
                                        <p:cTn id="10"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2.3"/>
</p:tagLst>
</file>

<file path=ppt/tags/tag10.xml><?xml version="1.0" encoding="utf-8"?>
<p:tagLst xmlns:a="http://schemas.openxmlformats.org/drawingml/2006/main" xmlns:r="http://schemas.openxmlformats.org/officeDocument/2006/relationships" xmlns:p="http://schemas.openxmlformats.org/presentationml/2006/main">
  <p:tag name="TIMING" val="|8.3|3.8|2.8"/>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5.2|2.8"/>
</p:tagLst>
</file>

<file path=ppt/tags/tag3.xml><?xml version="1.0" encoding="utf-8"?>
<p:tagLst xmlns:a="http://schemas.openxmlformats.org/drawingml/2006/main" xmlns:r="http://schemas.openxmlformats.org/officeDocument/2006/relationships" xmlns:p="http://schemas.openxmlformats.org/presentationml/2006/main">
  <p:tag name="TIMING" val="|10.5"/>
</p:tagLst>
</file>

<file path=ppt/tags/tag4.xml><?xml version="1.0" encoding="utf-8"?>
<p:tagLst xmlns:a="http://schemas.openxmlformats.org/drawingml/2006/main" xmlns:r="http://schemas.openxmlformats.org/officeDocument/2006/relationships" xmlns:p="http://schemas.openxmlformats.org/presentationml/2006/main">
  <p:tag name="TIMING" val="|7.2|3.1"/>
</p:tagLst>
</file>

<file path=ppt/tags/tag5.xml><?xml version="1.0" encoding="utf-8"?>
<p:tagLst xmlns:a="http://schemas.openxmlformats.org/drawingml/2006/main" xmlns:r="http://schemas.openxmlformats.org/officeDocument/2006/relationships" xmlns:p="http://schemas.openxmlformats.org/presentationml/2006/main">
  <p:tag name="TIMING" val="|6.4"/>
</p:tagLst>
</file>

<file path=ppt/tags/tag6.xml><?xml version="1.0" encoding="utf-8"?>
<p:tagLst xmlns:a="http://schemas.openxmlformats.org/drawingml/2006/main" xmlns:r="http://schemas.openxmlformats.org/officeDocument/2006/relationships" xmlns:p="http://schemas.openxmlformats.org/presentationml/2006/main">
  <p:tag name="TIMING" val="|12.2"/>
</p:tagLst>
</file>

<file path=ppt/tags/tag7.xml><?xml version="1.0" encoding="utf-8"?>
<p:tagLst xmlns:a="http://schemas.openxmlformats.org/drawingml/2006/main" xmlns:r="http://schemas.openxmlformats.org/officeDocument/2006/relationships" xmlns:p="http://schemas.openxmlformats.org/presentationml/2006/main">
  <p:tag name="TIMING" val="|9.3"/>
</p:tagLst>
</file>

<file path=ppt/tags/tag8.xml><?xml version="1.0" encoding="utf-8"?>
<p:tagLst xmlns:a="http://schemas.openxmlformats.org/drawingml/2006/main" xmlns:r="http://schemas.openxmlformats.org/officeDocument/2006/relationships" xmlns:p="http://schemas.openxmlformats.org/presentationml/2006/main">
  <p:tag name="TIMING" val="|9.6"/>
</p:tagLst>
</file>

<file path=ppt/tags/tag9.xml><?xml version="1.0" encoding="utf-8"?>
<p:tagLst xmlns:a="http://schemas.openxmlformats.org/drawingml/2006/main" xmlns:r="http://schemas.openxmlformats.org/officeDocument/2006/relationships" xmlns:p="http://schemas.openxmlformats.org/presentationml/2006/main">
  <p:tag name="TIMING" val="|15.7|2.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649</Words>
  <Application>Microsoft Office PowerPoint</Application>
  <PresentationFormat>Экран (4:3)</PresentationFormat>
  <Paragraphs>24</Paragraphs>
  <Slides>13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The English enjoy beautiful Christmas music. They love to decorate Christmas Trees and hang up evergreen branches.</vt:lpstr>
      <vt:lpstr>One England's customs is mummering. In the Middle Ages, people called mummers put on masks and acted out Christmas plays. These plays are still performed in towns and villages.</vt:lpstr>
      <vt:lpstr>The English gift giver is called Santa Claus. He wears a long red or green robe, and leaves presents in stockings on Christmas Eve. However, the gifts are not usually opened until the following afternoon.</vt:lpstr>
      <vt:lpstr>Father Christmas delivers them during the night before Christmas. The Children leave an empty stocking or pillowcase hanging at the end of the bed. In the morning they hope it will be full of presents.</vt:lpstr>
      <vt:lpstr>In England the day after Christmas is called Boxing Day because boys used to go round collecting money in clay boxes. When the boxes were full, they broke them open.</vt:lpstr>
      <vt:lpstr>In England Christmas dinner was usually eaten at Midday on December 25, during daylight.</vt:lpstr>
      <vt:lpstr>In England the traditional Christmas dinner is roast turkey with vegetables and sauces. For dessert it is rich, fruity Christmas pudding with brandy sauce. Mince pies, pastry cases filled with a mixture of chopped dried fruit.</vt:lpstr>
      <vt:lpstr>If the pudding is made at home, everyone in the household must take it in turns to stir the pudding and make a wish, the mixture should be stirred from east to west, in honour of the three wise men.</vt:lpstr>
      <vt:lpstr>Презентация PowerPoint</vt:lpstr>
      <vt:lpstr>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Traditions</dc:title>
  <dc:creator>Коля</dc:creator>
  <cp:lastModifiedBy>Deafult User</cp:lastModifiedBy>
  <cp:revision>26</cp:revision>
  <dcterms:created xsi:type="dcterms:W3CDTF">2013-10-01T18:53:13Z</dcterms:created>
  <dcterms:modified xsi:type="dcterms:W3CDTF">2013-10-22T16:47:35Z</dcterms:modified>
</cp:coreProperties>
</file>