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B19C-B279-4555-984B-F744FF5568E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C429-E644-4FAD-BABF-5AA868EEA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3;&#1040;&#1044;&#1054;&#1046;&#1045;\&#1055;&#1086;&#1074;&#1077;&#1088;%20&#1087;&#1086;&#1080;&#1085;&#1090;\Blonker%20-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053;&#1040;&#1044;&#1054;&#1046;&#1045;\&#1055;&#1086;&#1074;&#1077;&#1088;%20&#1087;&#1086;&#1080;&#1085;&#1090;\Blonker%20-%20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2.jpeg"/><Relationship Id="rId5" Type="http://schemas.openxmlformats.org/officeDocument/2006/relationships/image" Target="../media/image6.pn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girCTT" pitchFamily="2" charset="0"/>
              </a:rPr>
              <a:t>Жаби</a:t>
            </a:r>
            <a:r>
              <a:rPr lang="uk-UA" dirty="0" smtClean="0">
                <a:latin typeface="TagirCTT" pitchFamily="2" charset="0"/>
              </a:rPr>
              <a:t/>
            </a:r>
            <a:br>
              <a:rPr lang="uk-UA" dirty="0" smtClean="0">
                <a:latin typeface="TagirCTT" pitchFamily="2" charset="0"/>
              </a:rPr>
            </a:br>
            <a:endParaRPr lang="ru-RU" sz="1800" dirty="0">
              <a:latin typeface="MicroTech" pitchFamily="2" charset="-79"/>
              <a:cs typeface="MicroTech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16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лише найцікавіше</a:t>
            </a:r>
            <a:endParaRPr lang="ru-RU" sz="1600" b="1" dirty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Blonker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agirCTT" pitchFamily="2" charset="0"/>
              </a:rPr>
              <a:t/>
            </a:r>
            <a:br>
              <a:rPr lang="uk-UA" dirty="0" smtClean="0">
                <a:latin typeface="TagirCTT" pitchFamily="2" charset="0"/>
              </a:rPr>
            </a:br>
            <a:endParaRPr lang="ru-RU" sz="1800" dirty="0">
              <a:latin typeface="MicroTech" pitchFamily="2" charset="-79"/>
              <a:cs typeface="MicroTech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92867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uk-UA" sz="18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Підготувала ;</a:t>
            </a:r>
          </a:p>
          <a:p>
            <a:pPr algn="r"/>
            <a:r>
              <a:rPr lang="uk-UA" sz="18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Фролова вікторія </a:t>
            </a:r>
            <a:r>
              <a:rPr lang="uk-UA" sz="1800" b="1" dirty="0" err="1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сергіївна</a:t>
            </a:r>
            <a:endParaRPr lang="uk-UA" sz="1800" b="1" dirty="0" smtClean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Tech" pitchFamily="2" charset="-79"/>
              <a:cs typeface="MicroTech" pitchFamily="2" charset="-79"/>
            </a:endParaRPr>
          </a:p>
          <a:p>
            <a:pPr algn="r"/>
            <a:r>
              <a:rPr lang="uk-UA" sz="18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Учениця 8 – а класу</a:t>
            </a:r>
          </a:p>
          <a:p>
            <a:pPr algn="r"/>
            <a:r>
              <a:rPr lang="uk-UA" sz="1800" b="1" dirty="0" err="1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Кзш</a:t>
            </a:r>
            <a:r>
              <a:rPr lang="uk-UA" sz="18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 № 42</a:t>
            </a:r>
          </a:p>
          <a:p>
            <a:pPr algn="r"/>
            <a:r>
              <a:rPr lang="uk-UA" sz="18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Керівник:</a:t>
            </a:r>
          </a:p>
          <a:p>
            <a:pPr algn="r"/>
            <a:r>
              <a:rPr lang="uk-UA" sz="18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Вчитель біології, … Наталія </a:t>
            </a:r>
            <a:r>
              <a:rPr lang="uk-UA" sz="1800" b="1" dirty="0" err="1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володимирівна</a:t>
            </a:r>
            <a:endParaRPr lang="uk-UA" sz="1800" b="1" dirty="0" smtClean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Tech" pitchFamily="2" charset="-79"/>
              <a:cs typeface="MicroTech" pitchFamily="2" charset="-79"/>
            </a:endParaRPr>
          </a:p>
          <a:p>
            <a:pPr algn="r"/>
            <a:endParaRPr lang="uk-UA" sz="1800" b="1" dirty="0" smtClean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Tech" pitchFamily="2" charset="-79"/>
              <a:cs typeface="MicroTech" pitchFamily="2" charset="-79"/>
            </a:endParaRPr>
          </a:p>
          <a:p>
            <a:pPr algn="r"/>
            <a:endParaRPr lang="uk-UA" sz="1800" b="1" dirty="0" smtClean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Tech" pitchFamily="2" charset="-79"/>
              <a:cs typeface="MicroTech" pitchFamily="2" charset="-79"/>
            </a:endParaRPr>
          </a:p>
          <a:p>
            <a:pPr algn="r"/>
            <a:endParaRPr lang="uk-UA" sz="1800" b="1" dirty="0" smtClean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Tech" pitchFamily="2" charset="-79"/>
              <a:cs typeface="MicroTech" pitchFamily="2" charset="-79"/>
            </a:endParaRPr>
          </a:p>
          <a:p>
            <a:pPr algn="r"/>
            <a:r>
              <a:rPr lang="uk-UA" sz="18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Tech" pitchFamily="2" charset="-79"/>
                <a:cs typeface="MicroTech" pitchFamily="2" charset="-79"/>
              </a:rPr>
              <a:t>Дякуємо за увагу!</a:t>
            </a:r>
            <a:endParaRPr lang="ru-RU" sz="1800" b="1" dirty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Blonker -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ЖАБИ - ДЕРЕВОЛАЗИ</a:t>
            </a:r>
            <a:endParaRPr lang="ru-RU" sz="4400" b="1" dirty="0">
              <a:ln w="1905"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85723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пропоную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вам,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познайомитись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одними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найцікавіших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створінь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земної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кулі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uk-UA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вашої уваги – </a:t>
            </a:r>
            <a:r>
              <a:rPr lang="uk-UA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жаби-дереволази</a:t>
            </a:r>
            <a:r>
              <a:rPr lang="uk-UA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i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ameerega_trivittata_naturali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2928934"/>
            <a:ext cx="4095760" cy="307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endrobates_auzureus_naturali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928934"/>
            <a:ext cx="442915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endrobates-pumilio_naturali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2928934"/>
            <a:ext cx="447975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2" name="~PP3419.WAV"/>
          </p:nvPr>
        </p:nvPicPr>
        <p:blipFill>
          <a:blip r:embed="rId8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ЖАБИ - ДЕРЕВОЛАЗИ</a:t>
            </a:r>
            <a:endParaRPr lang="ru-RU" sz="4400" b="1" dirty="0">
              <a:ln w="1905"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сімейство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невелике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об'єднує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130-ти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жаб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мешкають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Америці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жаби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зубів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кінцівках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плавальні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перетинки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Кінцеві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фаланги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пальців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розширені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прісасивательние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диски.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диски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древолаза легко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переміщатися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гілках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листю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округло-вертикальний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зіницю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жаби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міліметрів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4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сантиметрів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досягають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сантиметрів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древолазов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яскрава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контрастна, напевно, сама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різноманітна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колірній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гамі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земноводних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Древолази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пофарбовані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жовті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помаранчеві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тону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проходити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смуг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свою красу,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древолази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отруйні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Яд древолазов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кардіотоксичної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зупинку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Отрута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шкірних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древолазов,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захищаючи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таким чином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хижаків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тубільні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племена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Америки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отруту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змазування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мисливських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стріл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неволі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отруйність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древолазов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4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004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Почнемо екскурсію…Отже, </a:t>
            </a:r>
          </a:p>
          <a:p>
            <a:pPr algn="ctr"/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Dendrobates</a:t>
            </a:r>
            <a:r>
              <a:rPr lang="en-US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auratus</a:t>
            </a:r>
            <a:endParaRPr lang="en-US" sz="2800" b="1" i="1" dirty="0" smtClean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Древолаз</a:t>
            </a:r>
            <a:r>
              <a:rPr lang="uk-UA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барвний (золотий)</a:t>
            </a:r>
            <a:endParaRPr lang="ru-RU" sz="2800" b="1" i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endrobates-pumilio_natura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964520"/>
            <a:ext cx="4429156" cy="332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14" name="Рисунок 13" descr="Dendrobates_auratu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2041674"/>
            <a:ext cx="4643470" cy="3101838"/>
          </a:xfrm>
          <a:prstGeom prst="rect">
            <a:avLst/>
          </a:prstGeom>
        </p:spPr>
      </p:pic>
      <p:pic>
        <p:nvPicPr>
          <p:cNvPr id="17" name="Рисунок 16" descr="Dendrobates_auratus_3.jpg"/>
          <p:cNvPicPr>
            <a:picLocks noChangeAspect="1"/>
          </p:cNvPicPr>
          <p:nvPr/>
        </p:nvPicPr>
        <p:blipFill>
          <a:blip r:embed="rId7" cstate="print"/>
          <a:srcRect b="12744"/>
          <a:stretch>
            <a:fillRect/>
          </a:stretch>
        </p:blipFill>
        <p:spPr>
          <a:xfrm>
            <a:off x="2285984" y="2000240"/>
            <a:ext cx="4572032" cy="3071834"/>
          </a:xfrm>
          <a:prstGeom prst="rect">
            <a:avLst/>
          </a:prstGeom>
        </p:spPr>
      </p:pic>
      <p:pic>
        <p:nvPicPr>
          <p:cNvPr id="19" name="Рисунок 18" descr="Dendrobates_auratus_5.jpg"/>
          <p:cNvPicPr>
            <a:picLocks noChangeAspect="1"/>
          </p:cNvPicPr>
          <p:nvPr/>
        </p:nvPicPr>
        <p:blipFill>
          <a:blip r:embed="rId8" cstate="print"/>
          <a:srcRect b="8334"/>
          <a:stretch>
            <a:fillRect/>
          </a:stretch>
        </p:blipFill>
        <p:spPr>
          <a:xfrm>
            <a:off x="2214546" y="2071678"/>
            <a:ext cx="457203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endrobates_auratus_6.jpg"/>
          <p:cNvPicPr>
            <a:picLocks noChangeAspect="1"/>
          </p:cNvPicPr>
          <p:nvPr/>
        </p:nvPicPr>
        <p:blipFill>
          <a:blip r:embed="rId9" cstate="print"/>
          <a:srcRect b="6250"/>
          <a:stretch>
            <a:fillRect/>
          </a:stretch>
        </p:blipFill>
        <p:spPr>
          <a:xfrm>
            <a:off x="2071670" y="1928802"/>
            <a:ext cx="4929222" cy="346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14282" y="557214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Основний</a:t>
            </a:r>
            <a:r>
              <a:rPr lang="ru-RU" sz="1400" dirty="0" smtClean="0"/>
              <a:t> фон </a:t>
            </a:r>
            <a:r>
              <a:rPr lang="ru-RU" sz="1400" dirty="0" err="1" smtClean="0"/>
              <a:t>зазвичай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чорний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коричневим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бронзово-зеленим. </a:t>
            </a:r>
            <a:r>
              <a:rPr lang="ru-RU" sz="1400" dirty="0" err="1" smtClean="0"/>
              <a:t>Плями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утворюють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химерний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візерунок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спині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верхній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стороні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кінцівок</a:t>
            </a:r>
            <a:r>
              <a:rPr lang="ru-RU" sz="1400" dirty="0" smtClean="0"/>
              <a:t>,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темно-або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світло-зелені</a:t>
            </a:r>
            <a:r>
              <a:rPr lang="ru-RU" sz="1400" dirty="0" smtClean="0"/>
              <a:t>, </a:t>
            </a:r>
            <a:r>
              <a:rPr lang="ru-RU" sz="1400" dirty="0" err="1" smtClean="0"/>
              <a:t>блакитно-зелені</a:t>
            </a:r>
            <a:r>
              <a:rPr lang="ru-RU" sz="1400" dirty="0" smtClean="0"/>
              <a:t>, </a:t>
            </a:r>
            <a:r>
              <a:rPr lang="ru-RU" sz="1400" dirty="0" err="1" smtClean="0"/>
              <a:t>сріблясто-сірі</a:t>
            </a:r>
            <a:r>
              <a:rPr lang="ru-RU" sz="1400" dirty="0" smtClean="0"/>
              <a:t>, </a:t>
            </a:r>
            <a:r>
              <a:rPr lang="ru-RU" sz="1400" dirty="0" err="1" smtClean="0"/>
              <a:t>бронзові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білі</a:t>
            </a:r>
            <a:r>
              <a:rPr lang="ru-RU" sz="1400" dirty="0" smtClean="0"/>
              <a:t>. Практично </a:t>
            </a:r>
            <a:r>
              <a:rPr lang="ru-RU" sz="1400" dirty="0" err="1" smtClean="0"/>
              <a:t>чорно-білі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екземпляри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незначним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додаванням</a:t>
            </a:r>
            <a:r>
              <a:rPr lang="ru-RU" sz="1400" dirty="0" smtClean="0"/>
              <a:t> зеленого </a:t>
            </a:r>
            <a:r>
              <a:rPr lang="ru-RU" sz="1400" dirty="0" err="1" smtClean="0"/>
              <a:t>відомі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західного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узбережжя</a:t>
            </a:r>
            <a:r>
              <a:rPr lang="ru-RU" sz="1400" dirty="0" smtClean="0"/>
              <a:t> </a:t>
            </a:r>
            <a:r>
              <a:rPr lang="ru-RU" sz="1400" dirty="0" err="1" smtClean="0"/>
              <a:t>Коста-Ріки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Tm="11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Dendrobates</a:t>
            </a:r>
            <a:r>
              <a:rPr lang="en-US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azureus</a:t>
            </a:r>
            <a:endParaRPr lang="en-US" sz="2800" b="1" i="1" dirty="0" smtClean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Дереволаз</a:t>
            </a:r>
            <a:r>
              <a:rPr lang="uk-UA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блакитний</a:t>
            </a:r>
            <a:endParaRPr lang="ru-RU" sz="2800" b="1" i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endrobates-pumilio_natura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1785926"/>
            <a:ext cx="4216359" cy="325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14" name="Рисунок 13" descr="Dendrobates_auratus_2.jpg"/>
          <p:cNvPicPr>
            <a:picLocks noChangeAspect="1"/>
          </p:cNvPicPr>
          <p:nvPr/>
        </p:nvPicPr>
        <p:blipFill>
          <a:blip r:embed="rId6" cstate="print"/>
          <a:srcRect r="6780"/>
          <a:stretch>
            <a:fillRect/>
          </a:stretch>
        </p:blipFill>
        <p:spPr>
          <a:xfrm>
            <a:off x="2714612" y="1714488"/>
            <a:ext cx="4000528" cy="3214710"/>
          </a:xfrm>
          <a:prstGeom prst="rect">
            <a:avLst/>
          </a:prstGeom>
        </p:spPr>
      </p:pic>
      <p:pic>
        <p:nvPicPr>
          <p:cNvPr id="17" name="Рисунок 16" descr="Dendrobates_auratus_3.jpg"/>
          <p:cNvPicPr>
            <a:picLocks noChangeAspect="1"/>
          </p:cNvPicPr>
          <p:nvPr/>
        </p:nvPicPr>
        <p:blipFill>
          <a:blip r:embed="rId7" cstate="print"/>
          <a:srcRect r="3073"/>
          <a:stretch>
            <a:fillRect/>
          </a:stretch>
        </p:blipFill>
        <p:spPr>
          <a:xfrm>
            <a:off x="2500298" y="1928802"/>
            <a:ext cx="4286280" cy="3071834"/>
          </a:xfrm>
          <a:prstGeom prst="rect">
            <a:avLst/>
          </a:prstGeom>
        </p:spPr>
      </p:pic>
      <p:pic>
        <p:nvPicPr>
          <p:cNvPr id="19" name="Рисунок 18" descr="Dendrobates_auratus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1785926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endrobates_auratus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1571612"/>
            <a:ext cx="4286280" cy="35719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282" y="557214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Самки </a:t>
            </a:r>
            <a:r>
              <a:rPr lang="ru-RU" sz="1400" dirty="0" err="1" smtClean="0"/>
              <a:t>блакитного</a:t>
            </a:r>
            <a:r>
              <a:rPr lang="ru-RU" sz="1400" dirty="0" smtClean="0"/>
              <a:t> древолаза </a:t>
            </a:r>
            <a:r>
              <a:rPr lang="ru-RU" sz="1400" dirty="0" err="1" smtClean="0"/>
              <a:t>досягають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максимальної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довжини</a:t>
            </a:r>
            <a:r>
              <a:rPr lang="ru-RU" sz="1400" dirty="0" smtClean="0"/>
              <a:t> 45мм, </a:t>
            </a:r>
            <a:r>
              <a:rPr lang="ru-RU" sz="1400" dirty="0" err="1" smtClean="0"/>
              <a:t>самці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зазвичай</a:t>
            </a:r>
            <a:r>
              <a:rPr lang="ru-RU" sz="1400" dirty="0" smtClean="0"/>
              <a:t> </a:t>
            </a:r>
            <a:r>
              <a:rPr lang="ru-RU" sz="1400" dirty="0" err="1" smtClean="0"/>
              <a:t>дрібніше</a:t>
            </a:r>
            <a:r>
              <a:rPr lang="ru-RU" sz="1400" dirty="0" smtClean="0"/>
              <a:t> 40 мм. </a:t>
            </a:r>
            <a:r>
              <a:rPr lang="ru-RU" sz="1400" dirty="0" err="1" smtClean="0"/>
              <a:t>Самці</a:t>
            </a:r>
            <a:r>
              <a:rPr lang="ru-RU" sz="1400" dirty="0" smtClean="0"/>
              <a:t> </a:t>
            </a:r>
            <a:r>
              <a:rPr lang="ru-RU" sz="1400" dirty="0" err="1" smtClean="0"/>
              <a:t>характеризуються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помітно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більшими</a:t>
            </a:r>
            <a:r>
              <a:rPr lang="ru-RU" sz="1400" dirty="0" smtClean="0"/>
              <a:t> дисками на </a:t>
            </a:r>
            <a:r>
              <a:rPr lang="ru-RU" sz="1400" dirty="0" err="1" smtClean="0"/>
              <a:t>кінцях</a:t>
            </a:r>
            <a:r>
              <a:rPr lang="ru-RU" sz="1400" dirty="0" smtClean="0"/>
              <a:t> </a:t>
            </a:r>
            <a:r>
              <a:rPr lang="ru-RU" sz="1400" dirty="0" err="1" smtClean="0"/>
              <a:t>пальців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передніх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кінцівок</a:t>
            </a:r>
            <a:r>
              <a:rPr lang="ru-RU" sz="1400" dirty="0" smtClean="0"/>
              <a:t>. </a:t>
            </a:r>
            <a:r>
              <a:rPr lang="ru-RU" sz="1400" dirty="0" err="1" smtClean="0"/>
              <a:t>Основний</a:t>
            </a:r>
            <a:r>
              <a:rPr lang="ru-RU" sz="1400" dirty="0" smtClean="0"/>
              <a:t> тон </a:t>
            </a:r>
            <a:r>
              <a:rPr lang="ru-RU" sz="1400" dirty="0" err="1" smtClean="0"/>
              <a:t>фарбування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кобальтово-синій</a:t>
            </a:r>
            <a:r>
              <a:rPr lang="ru-RU" sz="1400" dirty="0" smtClean="0"/>
              <a:t>, </a:t>
            </a:r>
            <a:r>
              <a:rPr lang="ru-RU" sz="1400" dirty="0" err="1" smtClean="0"/>
              <a:t>трохи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світліючого</a:t>
            </a:r>
            <a:r>
              <a:rPr lang="ru-RU" sz="1400" dirty="0" smtClean="0"/>
              <a:t> на боках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череві</a:t>
            </a:r>
            <a:r>
              <a:rPr lang="ru-RU" sz="1400" dirty="0" smtClean="0"/>
              <a:t>. </a:t>
            </a:r>
            <a:r>
              <a:rPr lang="ru-RU" sz="1400" dirty="0" err="1" smtClean="0"/>
              <a:t>Верхня</a:t>
            </a:r>
            <a:r>
              <a:rPr lang="ru-RU" sz="1400" dirty="0" smtClean="0"/>
              <a:t> сторона </a:t>
            </a:r>
            <a:r>
              <a:rPr lang="ru-RU" sz="1400" dirty="0" err="1" smtClean="0"/>
              <a:t>тіла</a:t>
            </a:r>
            <a:r>
              <a:rPr lang="ru-RU" sz="1400" dirty="0" smtClean="0"/>
              <a:t> густо </a:t>
            </a:r>
            <a:r>
              <a:rPr lang="ru-RU" sz="1400" dirty="0" err="1" smtClean="0"/>
              <a:t>всіяна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крапками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невеликими </a:t>
            </a:r>
            <a:r>
              <a:rPr lang="ru-RU" sz="1400" dirty="0" err="1" smtClean="0"/>
              <a:t>округлими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плямами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Tm="12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Dendrobates</a:t>
            </a:r>
            <a:r>
              <a:rPr lang="en-US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galactonotus</a:t>
            </a:r>
            <a:endParaRPr lang="en-US" sz="2800" b="1" i="1" dirty="0" smtClean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Дереволаз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розцвічений</a:t>
            </a:r>
            <a:endParaRPr lang="ru-RU" sz="2800" b="1" i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endrobates-pumilio_natura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07477"/>
            <a:ext cx="4309026" cy="273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14" name="Рисунок 13" descr="Dendrobates_auratu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1857364"/>
            <a:ext cx="4291482" cy="3214593"/>
          </a:xfrm>
          <a:prstGeom prst="rect">
            <a:avLst/>
          </a:prstGeom>
        </p:spPr>
      </p:pic>
      <p:pic>
        <p:nvPicPr>
          <p:cNvPr id="17" name="Рисунок 16" descr="Dendrobates_auratus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071678"/>
            <a:ext cx="4100898" cy="3071834"/>
          </a:xfrm>
          <a:prstGeom prst="rect">
            <a:avLst/>
          </a:prstGeom>
        </p:spPr>
      </p:pic>
      <p:pic>
        <p:nvPicPr>
          <p:cNvPr id="19" name="Рисунок 18" descr="Dendrobates_auratus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1928802"/>
            <a:ext cx="3857652" cy="314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endrobates_auratus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1857364"/>
            <a:ext cx="494689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57158" y="5286388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Максимальний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розмір</a:t>
            </a:r>
            <a:r>
              <a:rPr lang="ru-RU" sz="1400" dirty="0" smtClean="0"/>
              <a:t> </a:t>
            </a:r>
            <a:r>
              <a:rPr lang="ru-RU" sz="1400" dirty="0" err="1" smtClean="0"/>
              <a:t>дорослих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особин</a:t>
            </a:r>
            <a:r>
              <a:rPr lang="ru-RU" sz="1400" dirty="0" smtClean="0"/>
              <a:t> 40 мм. </a:t>
            </a:r>
            <a:r>
              <a:rPr lang="ru-RU" sz="1400" dirty="0" err="1" smtClean="0"/>
              <a:t>Самці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відрізняються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стрункою </a:t>
            </a:r>
            <a:r>
              <a:rPr lang="ru-RU" sz="1400" dirty="0" err="1" smtClean="0"/>
              <a:t>статурою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збільшеними</a:t>
            </a:r>
            <a:r>
              <a:rPr lang="ru-RU" sz="1400" dirty="0" smtClean="0"/>
              <a:t> дисками на </a:t>
            </a:r>
            <a:r>
              <a:rPr lang="ru-RU" sz="1400" dirty="0" err="1" smtClean="0"/>
              <a:t>кінцях</a:t>
            </a:r>
            <a:r>
              <a:rPr lang="ru-RU" sz="1400" dirty="0" smtClean="0"/>
              <a:t> </a:t>
            </a:r>
            <a:r>
              <a:rPr lang="ru-RU" sz="1400" dirty="0" err="1" smtClean="0"/>
              <a:t>пальців</a:t>
            </a:r>
            <a:r>
              <a:rPr lang="ru-RU" sz="1400" dirty="0" smtClean="0"/>
              <a:t>. </a:t>
            </a:r>
            <a:r>
              <a:rPr lang="ru-RU" sz="1400" dirty="0" err="1" smtClean="0"/>
              <a:t>Забарвлення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мінливе</a:t>
            </a:r>
            <a:r>
              <a:rPr lang="ru-RU" sz="1400" dirty="0" smtClean="0"/>
              <a:t>. </a:t>
            </a:r>
            <a:r>
              <a:rPr lang="ru-RU" sz="1400" dirty="0" err="1" smtClean="0"/>
              <a:t>Зазвичай</a:t>
            </a:r>
            <a:r>
              <a:rPr lang="ru-RU" sz="1400" dirty="0" smtClean="0"/>
              <a:t> </a:t>
            </a:r>
            <a:r>
              <a:rPr lang="ru-RU" sz="1400" dirty="0" err="1" smtClean="0"/>
              <a:t>основний</a:t>
            </a:r>
            <a:r>
              <a:rPr lang="ru-RU" sz="1400" dirty="0" smtClean="0"/>
              <a:t> фон </a:t>
            </a:r>
            <a:r>
              <a:rPr lang="ru-RU" sz="1400" dirty="0" err="1" smtClean="0"/>
              <a:t>чорний</a:t>
            </a:r>
            <a:r>
              <a:rPr lang="ru-RU" sz="1400" dirty="0" smtClean="0"/>
              <a:t>, а </a:t>
            </a:r>
            <a:r>
              <a:rPr lang="ru-RU" sz="1400" dirty="0" err="1" smtClean="0"/>
              <a:t>верхні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тулуба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кінцівок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залиті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коричнево-червоним</a:t>
            </a:r>
            <a:r>
              <a:rPr lang="ru-RU" sz="1400" dirty="0" smtClean="0"/>
              <a:t>, </a:t>
            </a:r>
            <a:r>
              <a:rPr lang="ru-RU" sz="1400" dirty="0" err="1" smtClean="0"/>
              <a:t>оранжевим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жовтим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кольором</a:t>
            </a:r>
            <a:r>
              <a:rPr lang="ru-RU" sz="1400" dirty="0" smtClean="0"/>
              <a:t>. Кордон </a:t>
            </a:r>
            <a:r>
              <a:rPr lang="ru-RU" sz="1400" dirty="0" err="1" smtClean="0"/>
              <a:t>квітів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утворює</a:t>
            </a:r>
            <a:r>
              <a:rPr lang="ru-RU" sz="1400" dirty="0" smtClean="0"/>
              <a:t> </a:t>
            </a:r>
            <a:r>
              <a:rPr lang="ru-RU" sz="1400" dirty="0" err="1" smtClean="0"/>
              <a:t>химерну</a:t>
            </a:r>
            <a:r>
              <a:rPr lang="ru-RU" sz="1400" dirty="0" smtClean="0"/>
              <a:t> </a:t>
            </a:r>
            <a:r>
              <a:rPr lang="ru-RU" sz="1400" dirty="0" err="1" smtClean="0"/>
              <a:t>звивисту</a:t>
            </a:r>
            <a:r>
              <a:rPr lang="ru-RU" sz="1400" dirty="0" smtClean="0"/>
              <a:t> </a:t>
            </a:r>
            <a:r>
              <a:rPr lang="ru-RU" sz="1400" dirty="0" err="1" smtClean="0"/>
              <a:t>лінію</a:t>
            </a:r>
            <a:r>
              <a:rPr lang="ru-RU" sz="1400" dirty="0" smtClean="0"/>
              <a:t>. </a:t>
            </a:r>
            <a:r>
              <a:rPr lang="ru-RU" sz="1400" dirty="0" err="1" smtClean="0"/>
              <a:t>Створюється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враження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жабу </a:t>
            </a:r>
            <a:r>
              <a:rPr lang="ru-RU" sz="1400" dirty="0" err="1" smtClean="0"/>
              <a:t>зверху</a:t>
            </a:r>
            <a:r>
              <a:rPr lang="ru-RU" sz="1400" dirty="0" smtClean="0"/>
              <a:t> мазнув </a:t>
            </a:r>
            <a:r>
              <a:rPr lang="ru-RU" sz="1400" dirty="0" err="1" smtClean="0"/>
              <a:t>пензлем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густою </a:t>
            </a:r>
            <a:r>
              <a:rPr lang="ru-RU" sz="1400" dirty="0" err="1" smtClean="0"/>
              <a:t>фарбою</a:t>
            </a:r>
            <a:r>
              <a:rPr lang="ru-RU" sz="1400" dirty="0" smtClean="0"/>
              <a:t>. </a:t>
            </a:r>
            <a:r>
              <a:rPr lang="ru-RU" sz="1400" dirty="0" err="1" smtClean="0"/>
              <a:t>Звідси</a:t>
            </a:r>
            <a:r>
              <a:rPr lang="ru-RU" sz="1400" dirty="0" smtClean="0"/>
              <a:t> походить </a:t>
            </a:r>
            <a:r>
              <a:rPr lang="ru-RU" sz="1400" dirty="0" err="1" smtClean="0"/>
              <a:t>англійська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назва</a:t>
            </a:r>
            <a:r>
              <a:rPr lang="ru-RU" sz="1400" dirty="0" smtClean="0"/>
              <a:t> виду "</a:t>
            </a:r>
            <a:r>
              <a:rPr lang="en-US" sz="1400" dirty="0" smtClean="0"/>
              <a:t>splash-backed", </a:t>
            </a:r>
            <a:r>
              <a:rPr lang="ru-RU" sz="1400" dirty="0" err="1" smtClean="0"/>
              <a:t>що</a:t>
            </a:r>
            <a:r>
              <a:rPr lang="ru-RU" sz="1400" dirty="0" smtClean="0"/>
              <a:t> часто </a:t>
            </a:r>
            <a:r>
              <a:rPr lang="ru-RU" sz="1400" dirty="0" err="1" smtClean="0"/>
              <a:t>перекладають</a:t>
            </a:r>
            <a:r>
              <a:rPr lang="ru-RU" sz="1400" dirty="0" smtClean="0"/>
              <a:t> як "</a:t>
            </a:r>
            <a:r>
              <a:rPr lang="ru-RU" sz="1400" dirty="0" err="1" smtClean="0"/>
              <a:t>оббризканий</a:t>
            </a:r>
            <a:r>
              <a:rPr lang="ru-RU" sz="1400" dirty="0" smtClean="0"/>
              <a:t> древолаз". </a:t>
            </a:r>
            <a:r>
              <a:rPr lang="ru-RU" sz="1400" dirty="0" err="1" smtClean="0"/>
              <a:t>Відомі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популяції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цілком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одноцветно </a:t>
            </a:r>
            <a:r>
              <a:rPr lang="ru-RU" sz="1400" dirty="0" err="1" smtClean="0"/>
              <a:t>червоних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особин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Tm="11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Dendrobates</a:t>
            </a:r>
            <a:r>
              <a:rPr lang="en-US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leucomelas</a:t>
            </a:r>
            <a:endParaRPr lang="en-US" sz="2800" b="1" i="1" dirty="0" smtClean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Дереволаз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священний</a:t>
            </a:r>
            <a:endParaRPr lang="ru-RU" sz="2800" b="1" i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endrobates-pumilio_natura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714488"/>
            <a:ext cx="4103833" cy="273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14" name="Рисунок 13" descr="Dendrobates_auratu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1714488"/>
            <a:ext cx="4291482" cy="2850770"/>
          </a:xfrm>
          <a:prstGeom prst="rect">
            <a:avLst/>
          </a:prstGeom>
        </p:spPr>
      </p:pic>
      <p:pic>
        <p:nvPicPr>
          <p:cNvPr id="17" name="Рисунок 16" descr="Dendrobates_auratus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714488"/>
            <a:ext cx="3218811" cy="3071834"/>
          </a:xfrm>
          <a:prstGeom prst="rect">
            <a:avLst/>
          </a:prstGeom>
        </p:spPr>
      </p:pic>
      <p:pic>
        <p:nvPicPr>
          <p:cNvPr id="19" name="Рисунок 18" descr="Dendrobates_auratus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1714488"/>
            <a:ext cx="3857652" cy="294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endrobates_auratus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1571612"/>
            <a:ext cx="4592772" cy="344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57158" y="5286388"/>
            <a:ext cx="8215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Дрібний</a:t>
            </a:r>
            <a:r>
              <a:rPr lang="ru-RU" sz="1400" dirty="0" smtClean="0"/>
              <a:t> вид, самки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самці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приблизно</a:t>
            </a:r>
            <a:r>
              <a:rPr lang="ru-RU" sz="1400" dirty="0" smtClean="0"/>
              <a:t> одного </a:t>
            </a:r>
            <a:r>
              <a:rPr lang="ru-RU" sz="1400" dirty="0" err="1" smtClean="0"/>
              <a:t>розміру</a:t>
            </a:r>
            <a:r>
              <a:rPr lang="ru-RU" sz="1400" dirty="0" smtClean="0"/>
              <a:t>, максимальна </a:t>
            </a:r>
            <a:r>
              <a:rPr lang="ru-RU" sz="1400" dirty="0" err="1" smtClean="0"/>
              <a:t>довжина</a:t>
            </a:r>
            <a:r>
              <a:rPr lang="ru-RU" sz="1400" dirty="0" smtClean="0"/>
              <a:t> 38 мм. У </a:t>
            </a:r>
            <a:r>
              <a:rPr lang="ru-RU" sz="1400" dirty="0" err="1" smtClean="0"/>
              <a:t>самців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розвинені</a:t>
            </a:r>
            <a:r>
              <a:rPr lang="ru-RU" sz="1400" dirty="0" smtClean="0"/>
              <a:t> диски на </a:t>
            </a:r>
            <a:r>
              <a:rPr lang="ru-RU" sz="1400" dirty="0" err="1" smtClean="0"/>
              <a:t>кінцях</a:t>
            </a:r>
            <a:r>
              <a:rPr lang="ru-RU" sz="1400" dirty="0" smtClean="0"/>
              <a:t> </a:t>
            </a:r>
            <a:r>
              <a:rPr lang="ru-RU" sz="1400" dirty="0" err="1" smtClean="0"/>
              <a:t>пальців</a:t>
            </a:r>
            <a:r>
              <a:rPr lang="ru-RU" sz="1400" dirty="0" smtClean="0"/>
              <a:t>. </a:t>
            </a:r>
            <a:r>
              <a:rPr lang="ru-RU" sz="1400" dirty="0" err="1" smtClean="0"/>
              <a:t>Забарвлення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святкове</a:t>
            </a:r>
            <a:r>
              <a:rPr lang="ru-RU" sz="1400" dirty="0" smtClean="0"/>
              <a:t>, контрастна. На </a:t>
            </a:r>
            <a:r>
              <a:rPr lang="ru-RU" sz="1400" dirty="0" err="1" smtClean="0"/>
              <a:t>матово-чорному</a:t>
            </a:r>
            <a:r>
              <a:rPr lang="ru-RU" sz="1400" dirty="0" smtClean="0"/>
              <a:t> основному </a:t>
            </a:r>
            <a:r>
              <a:rPr lang="ru-RU" sz="1400" dirty="0" err="1" smtClean="0"/>
              <a:t>тлі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безліч</a:t>
            </a:r>
            <a:r>
              <a:rPr lang="ru-RU" sz="1400" dirty="0" smtClean="0"/>
              <a:t> </a:t>
            </a:r>
            <a:r>
              <a:rPr lang="ru-RU" sz="1400" dirty="0" err="1" smtClean="0"/>
              <a:t>яскраво-жовтих</a:t>
            </a:r>
            <a:r>
              <a:rPr lang="ru-RU" sz="1400" dirty="0" smtClean="0"/>
              <a:t>, </a:t>
            </a:r>
            <a:r>
              <a:rPr lang="ru-RU" sz="1400" dirty="0" err="1" smtClean="0"/>
              <a:t>оранжевих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зеленуватих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смуг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плям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нерівними</a:t>
            </a:r>
            <a:r>
              <a:rPr lang="ru-RU" sz="1400" dirty="0" smtClean="0"/>
              <a:t> краями,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утворюють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химерний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візерунок</a:t>
            </a:r>
            <a:r>
              <a:rPr lang="ru-RU" sz="1400" dirty="0" smtClean="0"/>
              <a:t>. Часто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спостерігати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малюнок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поперечних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перфорованих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смуг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більш-менш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однорідний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сітчастий</a:t>
            </a:r>
            <a:r>
              <a:rPr lang="ru-RU" sz="1400" dirty="0" smtClean="0"/>
              <a:t> орнамент. Черево </a:t>
            </a:r>
            <a:r>
              <a:rPr lang="ru-RU" sz="1400" dirty="0" err="1" smtClean="0"/>
              <a:t>цілком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чорне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Tm="11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Dendrobates</a:t>
            </a:r>
            <a:r>
              <a:rPr lang="en-US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tinctorius</a:t>
            </a:r>
            <a:endParaRPr lang="en-US" sz="2800" b="1" i="1" dirty="0" smtClean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Дереволаз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плямистий</a:t>
            </a:r>
            <a:endParaRPr lang="ru-RU" sz="2800" b="1" i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endrobates-pumilio_natura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714488"/>
            <a:ext cx="4103833" cy="273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14" name="Рисунок 13" descr="Dendrobates_auratu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1714488"/>
            <a:ext cx="3453817" cy="2850770"/>
          </a:xfrm>
          <a:prstGeom prst="rect">
            <a:avLst/>
          </a:prstGeom>
        </p:spPr>
      </p:pic>
      <p:pic>
        <p:nvPicPr>
          <p:cNvPr id="17" name="Рисунок 16" descr="Dendrobates_auratus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2071678"/>
            <a:ext cx="3218811" cy="2772775"/>
          </a:xfrm>
          <a:prstGeom prst="rect">
            <a:avLst/>
          </a:prstGeom>
        </p:spPr>
      </p:pic>
      <p:pic>
        <p:nvPicPr>
          <p:cNvPr id="19" name="Рисунок 18" descr="Dendrobates_auratus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000240"/>
            <a:ext cx="2991854" cy="294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endrobates_auratus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1571612"/>
            <a:ext cx="4500594" cy="363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57158" y="5286388"/>
            <a:ext cx="8215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Розміри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варіюють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найбільших</a:t>
            </a:r>
            <a:r>
              <a:rPr lang="ru-RU" sz="1400" dirty="0" smtClean="0"/>
              <a:t> в межах роду - 60-70 мм, до </a:t>
            </a:r>
            <a:r>
              <a:rPr lang="ru-RU" sz="1400" dirty="0" err="1" smtClean="0"/>
              <a:t>середніх</a:t>
            </a:r>
            <a:r>
              <a:rPr lang="ru-RU" sz="1400" dirty="0" smtClean="0"/>
              <a:t> (35-40 мм).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поширений</a:t>
            </a:r>
            <a:r>
              <a:rPr lang="ru-RU" sz="1400" dirty="0" smtClean="0"/>
              <a:t> тип </a:t>
            </a:r>
            <a:r>
              <a:rPr lang="ru-RU" sz="1400" dirty="0" err="1" smtClean="0"/>
              <a:t>забарвлення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характеризується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чорним</a:t>
            </a:r>
            <a:r>
              <a:rPr lang="ru-RU" sz="1400" dirty="0" smtClean="0"/>
              <a:t> фоном </a:t>
            </a:r>
            <a:r>
              <a:rPr lang="ru-RU" sz="1400" dirty="0" err="1" smtClean="0"/>
              <a:t>спини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малюнком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жовтих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смуг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плям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темно-синім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кольором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кінцівок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чорним</a:t>
            </a:r>
            <a:r>
              <a:rPr lang="ru-RU" sz="1400" dirty="0" smtClean="0"/>
              <a:t> крапом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сітчастим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малюнком</a:t>
            </a:r>
            <a:r>
              <a:rPr lang="ru-RU" sz="1400" dirty="0" smtClean="0"/>
              <a:t>. Є </a:t>
            </a:r>
            <a:r>
              <a:rPr lang="ru-RU" sz="1400" dirty="0" err="1" smtClean="0"/>
              <a:t>морфи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цілком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жовтої</a:t>
            </a:r>
            <a:r>
              <a:rPr lang="ru-RU" sz="1400" dirty="0" smtClean="0"/>
              <a:t> спиною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кінцівками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домінуванням</a:t>
            </a:r>
            <a:r>
              <a:rPr lang="ru-RU" sz="1400" dirty="0" smtClean="0"/>
              <a:t> у </a:t>
            </a:r>
            <a:r>
              <a:rPr lang="ru-RU" sz="1400" dirty="0" err="1" smtClean="0"/>
              <a:t>забарвленні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сірого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блакитного</a:t>
            </a:r>
            <a:r>
              <a:rPr lang="ru-RU" sz="1400" dirty="0" smtClean="0"/>
              <a:t>, зеленого, </a:t>
            </a:r>
            <a:r>
              <a:rPr lang="ru-RU" sz="1400" dirty="0" err="1" smtClean="0"/>
              <a:t>жовтого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помаранчевого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кольорів</a:t>
            </a:r>
            <a:endParaRPr lang="ru-RU" sz="1400" dirty="0"/>
          </a:p>
        </p:txBody>
      </p:sp>
    </p:spTree>
  </p:cSld>
  <p:clrMapOvr>
    <a:masterClrMapping/>
  </p:clrMapOvr>
  <p:transition advTm="11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77"/>
          <a:stretch>
            <a:fillRect/>
          </a:stretch>
        </p:blipFill>
        <p:spPr>
          <a:xfrm>
            <a:off x="8929718" y="0"/>
            <a:ext cx="221719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Epipedobates</a:t>
            </a:r>
            <a:r>
              <a:rPr lang="en-US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tricolor</a:t>
            </a:r>
          </a:p>
          <a:p>
            <a:pPr algn="ctr"/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Дереволаз</a:t>
            </a:r>
            <a:r>
              <a:rPr lang="ru-RU" sz="28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триколірний</a:t>
            </a:r>
            <a:endParaRPr lang="ru-RU" sz="2800" b="1" i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endrobates-pumilio_natura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000240"/>
            <a:ext cx="4103833" cy="272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5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14" name="Рисунок 13" descr="Dendrobates_auratu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0523" y="1714488"/>
            <a:ext cx="3327747" cy="2850770"/>
          </a:xfrm>
          <a:prstGeom prst="rect">
            <a:avLst/>
          </a:prstGeom>
        </p:spPr>
      </p:pic>
      <p:pic>
        <p:nvPicPr>
          <p:cNvPr id="17" name="Рисунок 16" descr="Dendrobates_auratus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2071678"/>
            <a:ext cx="3218811" cy="2772775"/>
          </a:xfrm>
          <a:prstGeom prst="rect">
            <a:avLst/>
          </a:prstGeom>
        </p:spPr>
      </p:pic>
      <p:pic>
        <p:nvPicPr>
          <p:cNvPr id="19" name="Рисунок 18" descr="Dendrobates_auratus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139575"/>
            <a:ext cx="2991854" cy="267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endrobates_auratus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1670" y="1714488"/>
            <a:ext cx="4763163" cy="317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57158" y="5286388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Дрібний</a:t>
            </a:r>
            <a:r>
              <a:rPr lang="ru-RU" sz="1400" dirty="0" smtClean="0"/>
              <a:t> древолаз, самки </a:t>
            </a:r>
            <a:r>
              <a:rPr lang="ru-RU" sz="1400" dirty="0" err="1" smtClean="0"/>
              <a:t>досягають</a:t>
            </a:r>
            <a:r>
              <a:rPr lang="ru-RU" sz="1400" dirty="0" smtClean="0"/>
              <a:t> в </a:t>
            </a:r>
            <a:r>
              <a:rPr lang="ru-RU" sz="1400" dirty="0" err="1" smtClean="0"/>
              <a:t>довжину</a:t>
            </a:r>
            <a:r>
              <a:rPr lang="ru-RU" sz="1400" dirty="0" smtClean="0"/>
              <a:t> 22-26 мм, </a:t>
            </a:r>
            <a:r>
              <a:rPr lang="ru-RU" sz="1400" dirty="0" err="1" smtClean="0"/>
              <a:t>самці</a:t>
            </a:r>
            <a:r>
              <a:rPr lang="ru-RU" sz="1400" dirty="0" smtClean="0"/>
              <a:t> </a:t>
            </a:r>
            <a:r>
              <a:rPr lang="ru-RU" sz="1400" dirty="0" err="1" smtClean="0"/>
              <a:t>дрібніше</a:t>
            </a:r>
            <a:r>
              <a:rPr lang="ru-RU" sz="1400" dirty="0" smtClean="0"/>
              <a:t> - 21-23 мм. </a:t>
            </a:r>
            <a:r>
              <a:rPr lang="ru-RU" sz="1400" dirty="0" err="1" smtClean="0"/>
              <a:t>Помітні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істотні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відмінності</a:t>
            </a:r>
            <a:r>
              <a:rPr lang="ru-RU" sz="1400" dirty="0" smtClean="0"/>
              <a:t> в </a:t>
            </a:r>
            <a:r>
              <a:rPr lang="ru-RU" sz="1400" dirty="0" err="1" smtClean="0"/>
              <a:t>забарвленні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дикими </a:t>
            </a:r>
            <a:r>
              <a:rPr lang="ru-RU" sz="1400" dirty="0" err="1" smtClean="0"/>
              <a:t>особинами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розведеними</a:t>
            </a:r>
            <a:r>
              <a:rPr lang="ru-RU" sz="1400" dirty="0" smtClean="0"/>
              <a:t> в </a:t>
            </a:r>
            <a:r>
              <a:rPr lang="ru-RU" sz="1400" dirty="0" err="1" smtClean="0"/>
              <a:t>неволі</a:t>
            </a:r>
            <a:r>
              <a:rPr lang="ru-RU" sz="1400" dirty="0" smtClean="0"/>
              <a:t>. </a:t>
            </a:r>
            <a:r>
              <a:rPr lang="ru-RU" sz="1400" dirty="0" err="1" smtClean="0"/>
              <a:t>Дикуни</a:t>
            </a:r>
            <a:r>
              <a:rPr lang="ru-RU" sz="1400" dirty="0" smtClean="0"/>
              <a:t> </a:t>
            </a:r>
            <a:r>
              <a:rPr lang="ru-RU" sz="1400" dirty="0" err="1" smtClean="0"/>
              <a:t>характеризуються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інтенсивної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яскраво-червоним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забарвленням</a:t>
            </a:r>
            <a:r>
              <a:rPr lang="ru-RU" sz="1400" dirty="0" smtClean="0"/>
              <a:t>. По хребту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кінчика</a:t>
            </a:r>
            <a:r>
              <a:rPr lang="ru-RU" sz="1400" dirty="0" smtClean="0"/>
              <a:t> </a:t>
            </a:r>
            <a:r>
              <a:rPr lang="ru-RU" sz="1400" dirty="0" err="1" smtClean="0"/>
              <a:t>морди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крижів</a:t>
            </a:r>
            <a:r>
              <a:rPr lang="ru-RU" sz="1400" dirty="0" smtClean="0"/>
              <a:t> проходить широка </a:t>
            </a:r>
            <a:r>
              <a:rPr lang="ru-RU" sz="1400" dirty="0" err="1" smtClean="0"/>
              <a:t>жовтувата</a:t>
            </a:r>
            <a:r>
              <a:rPr lang="ru-RU" sz="1400" dirty="0" smtClean="0"/>
              <a:t> </a:t>
            </a:r>
            <a:r>
              <a:rPr lang="ru-RU" sz="1400" dirty="0" err="1" smtClean="0"/>
              <a:t>смуга</a:t>
            </a:r>
            <a:r>
              <a:rPr lang="ru-RU" sz="1400" dirty="0" smtClean="0"/>
              <a:t>. На боках </a:t>
            </a:r>
            <a:r>
              <a:rPr lang="ru-RU" sz="1400" dirty="0" err="1" smtClean="0"/>
              <a:t>тіла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поздовжні</a:t>
            </a:r>
            <a:r>
              <a:rPr lang="ru-RU" sz="1400" dirty="0" smtClean="0"/>
              <a:t> ряди </a:t>
            </a:r>
            <a:r>
              <a:rPr lang="ru-RU" sz="1400" dirty="0" err="1" smtClean="0"/>
              <a:t>витягнутих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плям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зливаються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смуги</a:t>
            </a:r>
            <a:r>
              <a:rPr lang="ru-RU" sz="1400" dirty="0" smtClean="0"/>
              <a:t>. </a:t>
            </a:r>
            <a:r>
              <a:rPr lang="ru-RU" sz="1400" dirty="0" err="1" smtClean="0"/>
              <a:t>Кінцівки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плямисті</a:t>
            </a:r>
            <a:r>
              <a:rPr lang="ru-RU" sz="1400" dirty="0" smtClean="0"/>
              <a:t>. </a:t>
            </a:r>
            <a:r>
              <a:rPr lang="ru-RU" sz="1400" dirty="0" err="1" smtClean="0"/>
              <a:t>Розвідні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особини</a:t>
            </a:r>
            <a:r>
              <a:rPr lang="ru-RU" sz="1400" dirty="0" smtClean="0"/>
              <a:t> не </a:t>
            </a:r>
            <a:r>
              <a:rPr lang="ru-RU" sz="1400" dirty="0" err="1" smtClean="0"/>
              <a:t>такі</a:t>
            </a:r>
            <a:r>
              <a:rPr lang="ru-RU" sz="1400" dirty="0" smtClean="0"/>
              <a:t> </a:t>
            </a:r>
            <a:r>
              <a:rPr lang="ru-RU" sz="1400" dirty="0" err="1" smtClean="0"/>
              <a:t>ошатні</a:t>
            </a:r>
            <a:r>
              <a:rPr lang="ru-RU" sz="1400" dirty="0" smtClean="0"/>
              <a:t>,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темні</a:t>
            </a:r>
            <a:r>
              <a:rPr lang="ru-RU" sz="1400" dirty="0" smtClean="0"/>
              <a:t>, часто </a:t>
            </a:r>
            <a:r>
              <a:rPr lang="ru-RU" sz="1400" dirty="0" err="1" smtClean="0"/>
              <a:t>коричневі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вузькими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смугами</a:t>
            </a:r>
            <a:r>
              <a:rPr lang="ru-RU" sz="1400" dirty="0" smtClean="0"/>
              <a:t> кремового </a:t>
            </a:r>
            <a:r>
              <a:rPr lang="ru-RU" sz="1400" dirty="0" err="1" smtClean="0"/>
              <a:t>відтінку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Tm="12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682</Words>
  <Application>Microsoft Office PowerPoint</Application>
  <PresentationFormat>Экран (4:3)</PresentationFormat>
  <Paragraphs>37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Жаби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Жаби </dc:title>
  <dc:creator>Admin</dc:creator>
  <cp:lastModifiedBy>Admin</cp:lastModifiedBy>
  <cp:revision>26</cp:revision>
  <dcterms:created xsi:type="dcterms:W3CDTF">2012-02-07T17:31:07Z</dcterms:created>
  <dcterms:modified xsi:type="dcterms:W3CDTF">2012-02-08T05:12:01Z</dcterms:modified>
</cp:coreProperties>
</file>