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59" r:id="rId6"/>
    <p:sldId id="260" r:id="rId7"/>
    <p:sldId id="261" r:id="rId8"/>
    <p:sldId id="262" r:id="rId9"/>
    <p:sldId id="269" r:id="rId10"/>
    <p:sldId id="264" r:id="rId11"/>
    <p:sldId id="265" r:id="rId12"/>
    <p:sldId id="266" r:id="rId13"/>
    <p:sldId id="267" r:id="rId14"/>
    <p:sldId id="268"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07.03.2015</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07.03.2015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07.03.2015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07.03.2015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07.03.2015</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07.03.2015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07.03.2015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07.03.2015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07.03.2015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07.03.2015</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07.03.2015</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B106E36-FD25-4E2D-B0AA-010F637433A0}" type="datetimeFigureOut">
              <a:rPr lang="ru-RU" smtClean="0"/>
              <a:pPr/>
              <a:t>07.03.2015</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25C68B6-61C2-468F-89AB-4B9F7531AA68}"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57166"/>
            <a:ext cx="7286676" cy="785794"/>
          </a:xfrm>
        </p:spPr>
        <p:txBody>
          <a:bodyPr>
            <a:normAutofit/>
          </a:bodyPr>
          <a:lstStyle/>
          <a:p>
            <a:r>
              <a:rPr lang="uk-UA" sz="3600" i="1" dirty="0" smtClean="0"/>
              <a:t>БУДО</a:t>
            </a:r>
            <a:r>
              <a:rPr lang="uk-UA" sz="3600" dirty="0" smtClean="0"/>
              <a:t>ВА СКЕЛЕТА</a:t>
            </a:r>
            <a:endParaRPr lang="ru-RU" sz="3600" dirty="0"/>
          </a:p>
        </p:txBody>
      </p:sp>
      <p:sp>
        <p:nvSpPr>
          <p:cNvPr id="3" name="Текст 2"/>
          <p:cNvSpPr>
            <a:spLocks noGrp="1"/>
          </p:cNvSpPr>
          <p:nvPr>
            <p:ph type="body" idx="2"/>
          </p:nvPr>
        </p:nvSpPr>
        <p:spPr>
          <a:xfrm>
            <a:off x="1571604" y="5500702"/>
            <a:ext cx="3931920" cy="1066800"/>
          </a:xfrm>
        </p:spPr>
        <p:txBody>
          <a:bodyPr>
            <a:normAutofit/>
          </a:bodyPr>
          <a:lstStyle/>
          <a:p>
            <a:r>
              <a:rPr lang="uk-UA" sz="3600" dirty="0" smtClean="0"/>
              <a:t>ТА М</a:t>
            </a:r>
            <a:r>
              <a:rPr lang="en-US" sz="3600" dirty="0" smtClean="0"/>
              <a:t>’</a:t>
            </a:r>
            <a:r>
              <a:rPr lang="uk-UA" sz="3600" dirty="0" smtClean="0"/>
              <a:t>ЗІВ</a:t>
            </a:r>
            <a:endParaRPr lang="ru-RU" sz="3600" dirty="0"/>
          </a:p>
        </p:txBody>
      </p:sp>
      <p:pic>
        <p:nvPicPr>
          <p:cNvPr id="5" name="Содержимое 4" descr="skelet3.gif"/>
          <p:cNvPicPr>
            <a:picLocks noGrp="1" noChangeAspect="1"/>
          </p:cNvPicPr>
          <p:nvPr>
            <p:ph sz="half" idx="1"/>
          </p:nvPr>
        </p:nvPicPr>
        <p:blipFill>
          <a:blip r:embed="rId2"/>
          <a:stretch>
            <a:fillRect/>
          </a:stretch>
        </p:blipFill>
        <p:spPr>
          <a:xfrm>
            <a:off x="1500166" y="1214422"/>
            <a:ext cx="6286544" cy="41926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1736" y="253536"/>
            <a:ext cx="6115064" cy="6604464"/>
          </a:xfrm>
        </p:spPr>
        <p:txBody>
          <a:bodyPr>
            <a:noAutofit/>
          </a:bodyPr>
          <a:lstStyle/>
          <a:p>
            <a:r>
              <a:rPr lang="ru-RU" sz="1400" dirty="0" smtClean="0"/>
              <a:t>Вид </a:t>
            </a:r>
            <a:r>
              <a:rPr lang="ru-RU" sz="1400" dirty="0" err="1" smtClean="0"/>
              <a:t>спереду</a:t>
            </a:r>
            <a:r>
              <a:rPr lang="ru-RU" sz="1400" dirty="0" smtClean="0"/>
              <a:t/>
            </a:r>
            <a:br>
              <a:rPr lang="ru-RU" sz="1400" dirty="0" smtClean="0"/>
            </a:br>
            <a:r>
              <a:rPr lang="ru-RU" sz="1400" dirty="0" smtClean="0"/>
              <a:t/>
            </a:r>
            <a:br>
              <a:rPr lang="ru-RU" sz="1400" dirty="0" smtClean="0"/>
            </a:br>
            <a:r>
              <a:rPr lang="ru-RU" sz="1400" dirty="0" smtClean="0"/>
              <a:t> 1. </a:t>
            </a:r>
            <a:r>
              <a:rPr lang="ru-RU" sz="1400" dirty="0" err="1" smtClean="0"/>
              <a:t>Шилоподібним</a:t>
            </a:r>
            <a:r>
              <a:rPr lang="ru-RU" sz="1400" dirty="0" smtClean="0"/>
              <a:t> </a:t>
            </a:r>
            <a:r>
              <a:rPr lang="ru-RU" sz="1400" dirty="0" err="1" smtClean="0"/>
              <a:t>відросток</a:t>
            </a:r>
            <a:r>
              <a:rPr lang="ru-RU" sz="1400" dirty="0" smtClean="0"/>
              <a:t> </a:t>
            </a:r>
            <a:r>
              <a:rPr lang="ru-RU" sz="1400" dirty="0" err="1" smtClean="0"/>
              <a:t>променевої</a:t>
            </a:r>
            <a:r>
              <a:rPr lang="ru-RU" sz="1400" dirty="0" smtClean="0"/>
              <a:t> </a:t>
            </a:r>
            <a:r>
              <a:rPr lang="ru-RU" sz="1400" dirty="0" err="1" smtClean="0"/>
              <a:t>кістки</a:t>
            </a:r>
            <a:r>
              <a:rPr lang="ru-RU" sz="1400" dirty="0" smtClean="0"/>
              <a:t>.</a:t>
            </a:r>
            <a:br>
              <a:rPr lang="ru-RU" sz="1400" dirty="0" smtClean="0"/>
            </a:br>
            <a:r>
              <a:rPr lang="ru-RU" sz="1400" dirty="0" smtClean="0"/>
              <a:t> 2. </a:t>
            </a:r>
            <a:r>
              <a:rPr lang="ru-RU" sz="1400" dirty="0" err="1" smtClean="0"/>
              <a:t>Зв'язка</a:t>
            </a:r>
            <a:r>
              <a:rPr lang="ru-RU" sz="1400" dirty="0" smtClean="0"/>
              <a:t> </a:t>
            </a:r>
            <a:r>
              <a:rPr lang="ru-RU" sz="1400" dirty="0" err="1" smtClean="0"/>
              <a:t>триголовий</a:t>
            </a:r>
            <a:r>
              <a:rPr lang="ru-RU" sz="1400" dirty="0" smtClean="0"/>
              <a:t> </a:t>
            </a:r>
            <a:r>
              <a:rPr lang="ru-RU" sz="1400" dirty="0" err="1" smtClean="0"/>
              <a:t>м'язи</a:t>
            </a:r>
            <a:r>
              <a:rPr lang="ru-RU" sz="1400" dirty="0" smtClean="0"/>
              <a:t>.</a:t>
            </a:r>
            <a:br>
              <a:rPr lang="ru-RU" sz="1400" dirty="0" smtClean="0"/>
            </a:br>
            <a:r>
              <a:rPr lang="ru-RU" sz="1400" dirty="0" smtClean="0"/>
              <a:t> 3. </a:t>
            </a:r>
            <a:r>
              <a:rPr lang="ru-RU" sz="1400" dirty="0" err="1" smtClean="0"/>
              <a:t>Міжм'язової</a:t>
            </a:r>
            <a:r>
              <a:rPr lang="ru-RU" sz="1400" dirty="0" smtClean="0"/>
              <a:t> перегородка.</a:t>
            </a:r>
            <a:br>
              <a:rPr lang="ru-RU" sz="1400" dirty="0" smtClean="0"/>
            </a:br>
            <a:r>
              <a:rPr lang="ru-RU" sz="1400" dirty="0" smtClean="0"/>
              <a:t> 4. Велика </a:t>
            </a:r>
            <a:r>
              <a:rPr lang="ru-RU" sz="1400" dirty="0" err="1" smtClean="0"/>
              <a:t>грудна</a:t>
            </a:r>
            <a:r>
              <a:rPr lang="ru-RU" sz="1400" dirty="0" smtClean="0"/>
              <a:t> </a:t>
            </a:r>
            <a:r>
              <a:rPr lang="ru-RU" sz="1400" dirty="0" err="1" smtClean="0"/>
              <a:t>м'яз</a:t>
            </a:r>
            <a:r>
              <a:rPr lang="ru-RU" sz="1400" dirty="0" smtClean="0"/>
              <a:t>.</a:t>
            </a:r>
            <a:br>
              <a:rPr lang="ru-RU" sz="1400" dirty="0" smtClean="0"/>
            </a:br>
            <a:r>
              <a:rPr lang="ru-RU" sz="1400" dirty="0" smtClean="0"/>
              <a:t> 5. </a:t>
            </a:r>
            <a:r>
              <a:rPr lang="ru-RU" sz="1400" dirty="0" err="1" smtClean="0"/>
              <a:t>Ключично</a:t>
            </a:r>
            <a:r>
              <a:rPr lang="ru-RU" sz="1400" dirty="0" smtClean="0"/>
              <a:t> </a:t>
            </a:r>
            <a:r>
              <a:rPr lang="ru-RU" sz="1400" dirty="0" err="1" smtClean="0"/>
              <a:t>частину</a:t>
            </a:r>
            <a:r>
              <a:rPr lang="ru-RU" sz="1400" dirty="0" smtClean="0"/>
              <a:t>.</a:t>
            </a:r>
            <a:br>
              <a:rPr lang="ru-RU" sz="1400" dirty="0" smtClean="0"/>
            </a:br>
            <a:r>
              <a:rPr lang="ru-RU" sz="1400" dirty="0" smtClean="0"/>
              <a:t> 6. Грудина </a:t>
            </a:r>
            <a:r>
              <a:rPr lang="ru-RU" sz="1400" dirty="0" err="1" smtClean="0"/>
              <a:t>частину</a:t>
            </a:r>
            <a:r>
              <a:rPr lang="ru-RU" sz="1400" dirty="0" smtClean="0"/>
              <a:t>.</a:t>
            </a:r>
            <a:br>
              <a:rPr lang="ru-RU" sz="1400" dirty="0" smtClean="0"/>
            </a:br>
            <a:r>
              <a:rPr lang="ru-RU" sz="1400" dirty="0" smtClean="0"/>
              <a:t> 7. Велика кругла </a:t>
            </a:r>
            <a:r>
              <a:rPr lang="ru-RU" sz="1400" dirty="0" err="1" smtClean="0"/>
              <a:t>м'яз</a:t>
            </a:r>
            <a:r>
              <a:rPr lang="ru-RU" sz="1400" dirty="0" smtClean="0"/>
              <a:t>.</a:t>
            </a:r>
            <a:br>
              <a:rPr lang="ru-RU" sz="1400" dirty="0" smtClean="0"/>
            </a:br>
            <a:r>
              <a:rPr lang="ru-RU" sz="1400" dirty="0" smtClean="0"/>
              <a:t> 8. </a:t>
            </a:r>
            <a:r>
              <a:rPr lang="ru-RU" sz="1400" dirty="0" err="1" smtClean="0"/>
              <a:t>Найширша</a:t>
            </a:r>
            <a:r>
              <a:rPr lang="ru-RU" sz="1400" dirty="0" smtClean="0"/>
              <a:t> </a:t>
            </a:r>
            <a:r>
              <a:rPr lang="ru-RU" sz="1400" dirty="0" err="1" smtClean="0"/>
              <a:t>м'яз</a:t>
            </a:r>
            <a:r>
              <a:rPr lang="ru-RU" sz="1400" dirty="0" smtClean="0"/>
              <a:t> </a:t>
            </a:r>
            <a:r>
              <a:rPr lang="ru-RU" sz="1400" dirty="0" err="1" smtClean="0"/>
              <a:t>спини</a:t>
            </a:r>
            <a:r>
              <a:rPr lang="ru-RU" sz="1400" dirty="0" smtClean="0"/>
              <a:t>.</a:t>
            </a:r>
            <a:br>
              <a:rPr lang="ru-RU" sz="1400" dirty="0" smtClean="0"/>
            </a:br>
            <a:r>
              <a:rPr lang="ru-RU" sz="1400" dirty="0" smtClean="0"/>
              <a:t> 9. </a:t>
            </a:r>
            <a:r>
              <a:rPr lang="ru-RU" sz="1400" dirty="0" err="1" smtClean="0"/>
              <a:t>Передня</a:t>
            </a:r>
            <a:r>
              <a:rPr lang="ru-RU" sz="1400" dirty="0" smtClean="0"/>
              <a:t> </a:t>
            </a:r>
            <a:r>
              <a:rPr lang="ru-RU" sz="1400" dirty="0" err="1" smtClean="0"/>
              <a:t>зубчаста</a:t>
            </a:r>
            <a:r>
              <a:rPr lang="ru-RU" sz="1400" dirty="0" smtClean="0"/>
              <a:t> </a:t>
            </a:r>
            <a:r>
              <a:rPr lang="ru-RU" sz="1400" dirty="0" err="1" smtClean="0"/>
              <a:t>м'яз</a:t>
            </a:r>
            <a:r>
              <a:rPr lang="ru-RU" sz="1400" dirty="0" smtClean="0"/>
              <a:t>.</a:t>
            </a:r>
            <a:br>
              <a:rPr lang="ru-RU" sz="1400" dirty="0" smtClean="0"/>
            </a:br>
            <a:r>
              <a:rPr lang="ru-RU" sz="1400" dirty="0" smtClean="0"/>
              <a:t> 10. Коса </a:t>
            </a:r>
            <a:r>
              <a:rPr lang="ru-RU" sz="1400" dirty="0" err="1" smtClean="0"/>
              <a:t>зовнішня</a:t>
            </a:r>
            <a:r>
              <a:rPr lang="ru-RU" sz="1400" dirty="0" smtClean="0"/>
              <a:t> </a:t>
            </a:r>
            <a:r>
              <a:rPr lang="ru-RU" sz="1400" dirty="0" err="1" smtClean="0"/>
              <a:t>м'яз</a:t>
            </a:r>
            <a:r>
              <a:rPr lang="ru-RU" sz="1400" dirty="0" smtClean="0"/>
              <a:t> живота.</a:t>
            </a:r>
            <a:br>
              <a:rPr lang="ru-RU" sz="1400" dirty="0" smtClean="0"/>
            </a:br>
            <a:r>
              <a:rPr lang="ru-RU" sz="1400" dirty="0" smtClean="0"/>
              <a:t> 11. Пряма </a:t>
            </a:r>
            <a:r>
              <a:rPr lang="ru-RU" sz="1400" dirty="0" err="1" smtClean="0"/>
              <a:t>м'яз</a:t>
            </a:r>
            <a:r>
              <a:rPr lang="ru-RU" sz="1400" dirty="0" smtClean="0"/>
              <a:t> живота.</a:t>
            </a:r>
            <a:br>
              <a:rPr lang="ru-RU" sz="1400" dirty="0" smtClean="0"/>
            </a:br>
            <a:r>
              <a:rPr lang="ru-RU" sz="1400" dirty="0" smtClean="0"/>
              <a:t> 12. Апоневрозу.</a:t>
            </a:r>
            <a:br>
              <a:rPr lang="ru-RU" sz="1400" dirty="0" smtClean="0"/>
            </a:br>
            <a:r>
              <a:rPr lang="ru-RU" sz="1400" dirty="0" smtClean="0"/>
              <a:t> 13. </a:t>
            </a:r>
            <a:r>
              <a:rPr lang="ru-RU" sz="1400" dirty="0" err="1" smtClean="0"/>
              <a:t>М'яз</a:t>
            </a:r>
            <a:r>
              <a:rPr lang="ru-RU" sz="1400" dirty="0" smtClean="0"/>
              <a:t> </a:t>
            </a:r>
            <a:r>
              <a:rPr lang="ru-RU" sz="1400" dirty="0" err="1" smtClean="0"/>
              <a:t>напружуються</a:t>
            </a:r>
            <a:r>
              <a:rPr lang="ru-RU" sz="1400" dirty="0" smtClean="0"/>
              <a:t> </a:t>
            </a:r>
            <a:r>
              <a:rPr lang="ru-RU" sz="1400" dirty="0" err="1" smtClean="0"/>
              <a:t>широку</a:t>
            </a:r>
            <a:r>
              <a:rPr lang="ru-RU" sz="1400" dirty="0" smtClean="0"/>
              <a:t> </a:t>
            </a:r>
            <a:r>
              <a:rPr lang="ru-RU" sz="1400" dirty="0" err="1" smtClean="0"/>
              <a:t>фікцію</a:t>
            </a:r>
            <a:r>
              <a:rPr lang="ru-RU" sz="1400" dirty="0" smtClean="0"/>
              <a:t> стегна.</a:t>
            </a:r>
            <a:br>
              <a:rPr lang="ru-RU" sz="1400" dirty="0" smtClean="0"/>
            </a:br>
            <a:r>
              <a:rPr lang="ru-RU" sz="1400" dirty="0" smtClean="0"/>
              <a:t> 14. Пряма </a:t>
            </a:r>
            <a:r>
              <a:rPr lang="ru-RU" sz="1400" dirty="0" err="1" smtClean="0"/>
              <a:t>м'яз</a:t>
            </a:r>
            <a:r>
              <a:rPr lang="ru-RU" sz="1400" dirty="0" smtClean="0"/>
              <a:t> стегна.</a:t>
            </a:r>
            <a:br>
              <a:rPr lang="ru-RU" sz="1400" dirty="0" smtClean="0"/>
            </a:br>
            <a:r>
              <a:rPr lang="ru-RU" sz="1400" dirty="0" smtClean="0"/>
              <a:t> 15. </a:t>
            </a:r>
            <a:r>
              <a:rPr lang="ru-RU" sz="1400" dirty="0" err="1" smtClean="0"/>
              <a:t>Бічна</a:t>
            </a:r>
            <a:r>
              <a:rPr lang="ru-RU" sz="1400" dirty="0" smtClean="0"/>
              <a:t> </a:t>
            </a:r>
            <a:r>
              <a:rPr lang="ru-RU" sz="1400" dirty="0" err="1" smtClean="0"/>
              <a:t>м'яз</a:t>
            </a:r>
            <a:r>
              <a:rPr lang="ru-RU" sz="1400" dirty="0" smtClean="0"/>
              <a:t> стегна.</a:t>
            </a:r>
            <a:br>
              <a:rPr lang="ru-RU" sz="1400" dirty="0" smtClean="0"/>
            </a:br>
            <a:r>
              <a:rPr lang="ru-RU" sz="1400" dirty="0" smtClean="0"/>
              <a:t> 16. </a:t>
            </a:r>
            <a:r>
              <a:rPr lang="ru-RU" sz="1400" dirty="0" err="1" smtClean="0"/>
              <a:t>Середня</a:t>
            </a:r>
            <a:r>
              <a:rPr lang="ru-RU" sz="1400" dirty="0" smtClean="0"/>
              <a:t> </a:t>
            </a:r>
            <a:r>
              <a:rPr lang="ru-RU" sz="1400" dirty="0" err="1" smtClean="0"/>
              <a:t>м'яз</a:t>
            </a:r>
            <a:r>
              <a:rPr lang="ru-RU" sz="1400" dirty="0" smtClean="0"/>
              <a:t> стегна.</a:t>
            </a:r>
            <a:br>
              <a:rPr lang="ru-RU" sz="1400" dirty="0" smtClean="0"/>
            </a:br>
            <a:r>
              <a:rPr lang="ru-RU" sz="1400" dirty="0" smtClean="0"/>
              <a:t> 17. </a:t>
            </a:r>
            <a:r>
              <a:rPr lang="ru-RU" sz="1400" dirty="0" err="1" smtClean="0"/>
              <a:t>Довга</a:t>
            </a:r>
            <a:r>
              <a:rPr lang="ru-RU" sz="1400" dirty="0" smtClean="0"/>
              <a:t> Мала </a:t>
            </a:r>
            <a:r>
              <a:rPr lang="ru-RU" sz="1400" dirty="0" err="1" smtClean="0"/>
              <a:t>мишцв</a:t>
            </a:r>
            <a:r>
              <a:rPr lang="ru-RU" sz="1400" dirty="0" smtClean="0"/>
              <a:t>.</a:t>
            </a:r>
            <a:br>
              <a:rPr lang="ru-RU" sz="1400" dirty="0" smtClean="0"/>
            </a:br>
            <a:r>
              <a:rPr lang="ru-RU" sz="1400" dirty="0" smtClean="0"/>
              <a:t> 18. </a:t>
            </a:r>
            <a:r>
              <a:rPr lang="ru-RU" sz="1400" dirty="0" err="1" smtClean="0"/>
              <a:t>Литкового</a:t>
            </a:r>
            <a:r>
              <a:rPr lang="ru-RU" sz="1400" dirty="0" smtClean="0"/>
              <a:t> </a:t>
            </a:r>
            <a:r>
              <a:rPr lang="ru-RU" sz="1400" dirty="0" err="1" smtClean="0"/>
              <a:t>м'яза</a:t>
            </a:r>
            <a:r>
              <a:rPr lang="ru-RU" sz="1400" dirty="0" smtClean="0"/>
              <a:t>.</a:t>
            </a:r>
            <a:br>
              <a:rPr lang="ru-RU" sz="1400" dirty="0" smtClean="0"/>
            </a:br>
            <a:r>
              <a:rPr lang="ru-RU" sz="1400" dirty="0" smtClean="0"/>
              <a:t> 19. </a:t>
            </a:r>
            <a:r>
              <a:rPr lang="ru-RU" sz="1400" dirty="0" err="1" smtClean="0"/>
              <a:t>Передня</a:t>
            </a:r>
            <a:r>
              <a:rPr lang="ru-RU" sz="1400" dirty="0" smtClean="0"/>
              <a:t> </a:t>
            </a:r>
            <a:r>
              <a:rPr lang="ru-RU" sz="1400" dirty="0" err="1" smtClean="0"/>
              <a:t>великогомілкова</a:t>
            </a:r>
            <a:r>
              <a:rPr lang="ru-RU" sz="1400" dirty="0" smtClean="0"/>
              <a:t> </a:t>
            </a:r>
            <a:r>
              <a:rPr lang="ru-RU" sz="1400" dirty="0" err="1" smtClean="0"/>
              <a:t>м'яз</a:t>
            </a:r>
            <a:r>
              <a:rPr lang="ru-RU" sz="1400" dirty="0" smtClean="0"/>
              <a:t>.</a:t>
            </a:r>
            <a:br>
              <a:rPr lang="ru-RU" sz="1400" dirty="0" smtClean="0"/>
            </a:br>
            <a:r>
              <a:rPr lang="ru-RU" sz="1400" dirty="0" smtClean="0"/>
              <a:t> 20. </a:t>
            </a:r>
            <a:r>
              <a:rPr lang="ru-RU" sz="1400" dirty="0" err="1" smtClean="0"/>
              <a:t>Довгий</a:t>
            </a:r>
            <a:r>
              <a:rPr lang="ru-RU" sz="1400" dirty="0" smtClean="0"/>
              <a:t> </a:t>
            </a:r>
            <a:r>
              <a:rPr lang="ru-RU" sz="1400" dirty="0" err="1" smtClean="0"/>
              <a:t>розгиначів</a:t>
            </a:r>
            <a:r>
              <a:rPr lang="ru-RU" sz="1400" dirty="0" smtClean="0"/>
              <a:t> </a:t>
            </a:r>
            <a:r>
              <a:rPr lang="ru-RU" sz="1400" dirty="0" err="1" smtClean="0"/>
              <a:t>пальців</a:t>
            </a:r>
            <a:r>
              <a:rPr lang="ru-RU" sz="1400" dirty="0" smtClean="0"/>
              <a:t>.</a:t>
            </a:r>
            <a:br>
              <a:rPr lang="ru-RU" sz="1400" dirty="0" smtClean="0"/>
            </a:br>
            <a:r>
              <a:rPr lang="ru-RU" sz="1400" dirty="0" smtClean="0"/>
              <a:t> 21. </a:t>
            </a:r>
            <a:r>
              <a:rPr lang="ru-RU" sz="1400" dirty="0" err="1" smtClean="0"/>
              <a:t>Камбаловідная</a:t>
            </a:r>
            <a:r>
              <a:rPr lang="ru-RU" sz="1400" dirty="0" smtClean="0"/>
              <a:t> </a:t>
            </a:r>
            <a:r>
              <a:rPr lang="ru-RU" sz="1400" dirty="0" err="1" smtClean="0"/>
              <a:t>м'яз</a:t>
            </a:r>
            <a:r>
              <a:rPr lang="ru-RU" sz="1400" dirty="0" smtClean="0"/>
              <a:t>.</a:t>
            </a:r>
            <a:br>
              <a:rPr lang="ru-RU" sz="1400" dirty="0" smtClean="0"/>
            </a:br>
            <a:r>
              <a:rPr lang="ru-RU" sz="1400" dirty="0" smtClean="0"/>
              <a:t> 22. </a:t>
            </a:r>
            <a:r>
              <a:rPr lang="ru-RU" sz="1400" dirty="0" err="1" smtClean="0"/>
              <a:t>Передній</a:t>
            </a:r>
            <a:r>
              <a:rPr lang="ru-RU" sz="1400" dirty="0" smtClean="0"/>
              <a:t> </a:t>
            </a:r>
            <a:r>
              <a:rPr lang="ru-RU" sz="1400" dirty="0" err="1" smtClean="0"/>
              <a:t>удержіватель</a:t>
            </a:r>
            <a:r>
              <a:rPr lang="ru-RU" sz="1400" dirty="0" smtClean="0"/>
              <a:t> </a:t>
            </a:r>
            <a:r>
              <a:rPr lang="ru-RU" sz="1400" dirty="0" err="1" smtClean="0"/>
              <a:t>сухожиль</a:t>
            </a:r>
            <a:r>
              <a:rPr lang="ru-RU" sz="1400" dirty="0" smtClean="0"/>
              <a:t> </a:t>
            </a:r>
            <a:r>
              <a:rPr lang="ru-RU" sz="1400" dirty="0" err="1" smtClean="0"/>
              <a:t>м'язів-розгиначів</a:t>
            </a:r>
            <a:r>
              <a:rPr lang="ru-RU" sz="1400" dirty="0" smtClean="0"/>
              <a:t>.</a:t>
            </a:r>
            <a:br>
              <a:rPr lang="ru-RU" sz="1400" dirty="0" smtClean="0"/>
            </a:br>
            <a:r>
              <a:rPr lang="ru-RU" sz="1400" dirty="0" smtClean="0"/>
              <a:t> 23. </a:t>
            </a:r>
            <a:r>
              <a:rPr lang="ru-RU" sz="1400" dirty="0" err="1" smtClean="0"/>
              <a:t>Бічна</a:t>
            </a:r>
            <a:r>
              <a:rPr lang="ru-RU" sz="1400" dirty="0" smtClean="0"/>
              <a:t> щиколотки.</a:t>
            </a:r>
            <a:br>
              <a:rPr lang="ru-RU" sz="1400" dirty="0" smtClean="0"/>
            </a:br>
            <a:r>
              <a:rPr lang="ru-RU" sz="1400" dirty="0" smtClean="0"/>
              <a:t> 24. </a:t>
            </a:r>
            <a:r>
              <a:rPr lang="ru-RU" sz="1400" dirty="0" err="1" smtClean="0"/>
              <a:t>Середня</a:t>
            </a:r>
            <a:r>
              <a:rPr lang="ru-RU" sz="1400" dirty="0" smtClean="0"/>
              <a:t> щиколотки.</a:t>
            </a:r>
            <a:br>
              <a:rPr lang="ru-RU" sz="1400" dirty="0" smtClean="0"/>
            </a:br>
            <a:r>
              <a:rPr lang="ru-RU" sz="1400" dirty="0" smtClean="0"/>
              <a:t> 25. </a:t>
            </a:r>
            <a:r>
              <a:rPr lang="ru-RU" sz="1400" dirty="0" err="1" smtClean="0"/>
              <a:t>Ахіллове</a:t>
            </a:r>
            <a:r>
              <a:rPr lang="ru-RU" sz="1400" dirty="0" smtClean="0"/>
              <a:t> </a:t>
            </a:r>
            <a:r>
              <a:rPr lang="ru-RU" sz="1400" dirty="0" err="1" smtClean="0"/>
              <a:t>сухожилля</a:t>
            </a:r>
            <a:r>
              <a:rPr lang="ru-RU" sz="1400" dirty="0" smtClean="0"/>
              <a:t>..</a:t>
            </a:r>
            <a:br>
              <a:rPr lang="ru-RU" sz="1400" dirty="0" smtClean="0"/>
            </a:br>
            <a:r>
              <a:rPr lang="ru-RU" sz="1400" dirty="0" smtClean="0"/>
              <a:t> 51. Коротка головка.</a:t>
            </a:r>
            <a:endParaRPr lang="ru-RU" sz="1400" dirty="0"/>
          </a:p>
        </p:txBody>
      </p:sp>
      <p:pic>
        <p:nvPicPr>
          <p:cNvPr id="4" name="Содержимое 3" descr="muscles-front.jpg"/>
          <p:cNvPicPr>
            <a:picLocks noGrp="1" noChangeAspect="1"/>
          </p:cNvPicPr>
          <p:nvPr>
            <p:ph idx="1"/>
          </p:nvPr>
        </p:nvPicPr>
        <p:blipFill>
          <a:blip r:embed="rId2"/>
          <a:stretch>
            <a:fillRect/>
          </a:stretch>
        </p:blipFill>
        <p:spPr>
          <a:xfrm>
            <a:off x="285720" y="1500174"/>
            <a:ext cx="2185991" cy="5143536"/>
          </a:xfrm>
        </p:spPr>
      </p:pic>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43306" y="253536"/>
            <a:ext cx="5043494" cy="6604464"/>
          </a:xfrm>
        </p:spPr>
        <p:txBody>
          <a:bodyPr>
            <a:normAutofit/>
          </a:bodyPr>
          <a:lstStyle/>
          <a:p>
            <a:r>
              <a:rPr lang="ru-RU" sz="1400" dirty="0" smtClean="0"/>
              <a:t>Вид </a:t>
            </a:r>
            <a:r>
              <a:rPr lang="ru-RU" sz="1400" dirty="0" err="1" smtClean="0"/>
              <a:t>ззаду</a:t>
            </a:r>
            <a:r>
              <a:rPr lang="ru-RU" sz="1400" dirty="0" smtClean="0"/>
              <a:t/>
            </a:r>
            <a:br>
              <a:rPr lang="ru-RU" sz="1400" dirty="0" smtClean="0"/>
            </a:br>
            <a:r>
              <a:rPr lang="ru-RU" sz="1400" dirty="0" smtClean="0"/>
              <a:t/>
            </a:r>
            <a:br>
              <a:rPr lang="ru-RU" sz="1400" dirty="0" smtClean="0"/>
            </a:br>
            <a:r>
              <a:rPr lang="ru-RU" sz="1400" dirty="0" smtClean="0"/>
              <a:t> 1. </a:t>
            </a:r>
            <a:r>
              <a:rPr lang="ru-RU" sz="1400" dirty="0" err="1" smtClean="0"/>
              <a:t>Верхня</a:t>
            </a:r>
            <a:r>
              <a:rPr lang="ru-RU" sz="1400" dirty="0" smtClean="0"/>
              <a:t> </a:t>
            </a:r>
            <a:r>
              <a:rPr lang="ru-RU" sz="1400" dirty="0" err="1" smtClean="0"/>
              <a:t>трапецевідная</a:t>
            </a:r>
            <a:r>
              <a:rPr lang="ru-RU" sz="1400" dirty="0" smtClean="0"/>
              <a:t> </a:t>
            </a:r>
            <a:r>
              <a:rPr lang="ru-RU" sz="1400" dirty="0" err="1" smtClean="0"/>
              <a:t>м'яз</a:t>
            </a:r>
            <a:r>
              <a:rPr lang="ru-RU" sz="1400" dirty="0" smtClean="0"/>
              <a:t>.</a:t>
            </a:r>
            <a:br>
              <a:rPr lang="ru-RU" sz="1400" dirty="0" smtClean="0"/>
            </a:br>
            <a:r>
              <a:rPr lang="ru-RU" sz="1400" dirty="0" smtClean="0"/>
              <a:t> 2. </a:t>
            </a:r>
            <a:r>
              <a:rPr lang="ru-RU" sz="1400" dirty="0" err="1" smtClean="0"/>
              <a:t>Середня</a:t>
            </a:r>
            <a:r>
              <a:rPr lang="ru-RU" sz="1400" dirty="0" smtClean="0"/>
              <a:t> </a:t>
            </a:r>
            <a:r>
              <a:rPr lang="ru-RU" sz="1400" dirty="0" err="1" smtClean="0"/>
              <a:t>трапецевідная</a:t>
            </a:r>
            <a:r>
              <a:rPr lang="ru-RU" sz="1400" dirty="0" smtClean="0"/>
              <a:t> </a:t>
            </a:r>
            <a:r>
              <a:rPr lang="ru-RU" sz="1400" dirty="0" err="1" smtClean="0"/>
              <a:t>м'яз</a:t>
            </a:r>
            <a:r>
              <a:rPr lang="ru-RU" sz="1400" dirty="0" smtClean="0"/>
              <a:t>.</a:t>
            </a:r>
            <a:br>
              <a:rPr lang="ru-RU" sz="1400" dirty="0" smtClean="0"/>
            </a:br>
            <a:r>
              <a:rPr lang="ru-RU" sz="1400" dirty="0" smtClean="0"/>
              <a:t> 3. </a:t>
            </a:r>
            <a:r>
              <a:rPr lang="ru-RU" sz="1400" dirty="0" err="1" smtClean="0"/>
              <a:t>Дельтовидні</a:t>
            </a:r>
            <a:r>
              <a:rPr lang="ru-RU" sz="1400" dirty="0" smtClean="0"/>
              <a:t> </a:t>
            </a:r>
            <a:r>
              <a:rPr lang="ru-RU" sz="1400" dirty="0" err="1" smtClean="0"/>
              <a:t>м'яз</a:t>
            </a:r>
            <a:r>
              <a:rPr lang="ru-RU" sz="1400" dirty="0" smtClean="0"/>
              <a:t>.</a:t>
            </a:r>
            <a:br>
              <a:rPr lang="ru-RU" sz="1400" dirty="0" smtClean="0"/>
            </a:br>
            <a:r>
              <a:rPr lang="ru-RU" sz="1400" dirty="0" smtClean="0"/>
              <a:t> 4. </a:t>
            </a:r>
            <a:r>
              <a:rPr lang="ru-RU" sz="1400" dirty="0" err="1" smtClean="0"/>
              <a:t>Нижня</a:t>
            </a:r>
            <a:r>
              <a:rPr lang="ru-RU" sz="1400" dirty="0" smtClean="0"/>
              <a:t> </a:t>
            </a:r>
            <a:r>
              <a:rPr lang="ru-RU" sz="1400" dirty="0" err="1" smtClean="0"/>
              <a:t>трапецевідная</a:t>
            </a:r>
            <a:r>
              <a:rPr lang="ru-RU" sz="1400" dirty="0" smtClean="0"/>
              <a:t> </a:t>
            </a:r>
            <a:r>
              <a:rPr lang="ru-RU" sz="1400" dirty="0" err="1" smtClean="0"/>
              <a:t>м'яз</a:t>
            </a:r>
            <a:r>
              <a:rPr lang="ru-RU" sz="1400" dirty="0" smtClean="0"/>
              <a:t>.</a:t>
            </a:r>
            <a:br>
              <a:rPr lang="ru-RU" sz="1400" dirty="0" smtClean="0"/>
            </a:br>
            <a:r>
              <a:rPr lang="ru-RU" sz="1400" dirty="0" smtClean="0"/>
              <a:t> 5. </a:t>
            </a:r>
            <a:r>
              <a:rPr lang="ru-RU" sz="1400" dirty="0" err="1" smtClean="0"/>
              <a:t>Длінняа</a:t>
            </a:r>
            <a:r>
              <a:rPr lang="ru-RU" sz="1400" dirty="0" smtClean="0"/>
              <a:t> головка трицепса.</a:t>
            </a:r>
            <a:br>
              <a:rPr lang="ru-RU" sz="1400" dirty="0" smtClean="0"/>
            </a:br>
            <a:r>
              <a:rPr lang="ru-RU" sz="1400" dirty="0" smtClean="0"/>
              <a:t> 6. </a:t>
            </a:r>
            <a:r>
              <a:rPr lang="ru-RU" sz="1400" dirty="0" err="1" smtClean="0"/>
              <a:t>Середня</a:t>
            </a:r>
            <a:r>
              <a:rPr lang="ru-RU" sz="1400" dirty="0" smtClean="0"/>
              <a:t> головка трицепса.</a:t>
            </a:r>
            <a:br>
              <a:rPr lang="ru-RU" sz="1400" dirty="0" smtClean="0"/>
            </a:br>
            <a:r>
              <a:rPr lang="ru-RU" sz="1400" dirty="0" smtClean="0"/>
              <a:t> 7. </a:t>
            </a:r>
            <a:r>
              <a:rPr lang="ru-RU" sz="1400" dirty="0" err="1" smtClean="0"/>
              <a:t>Двоголовим</a:t>
            </a:r>
            <a:r>
              <a:rPr lang="ru-RU" sz="1400" dirty="0" smtClean="0"/>
              <a:t> </a:t>
            </a:r>
            <a:r>
              <a:rPr lang="ru-RU" sz="1400" dirty="0" err="1" smtClean="0"/>
              <a:t>м'яз</a:t>
            </a:r>
            <a:r>
              <a:rPr lang="ru-RU" sz="1400" dirty="0" smtClean="0"/>
              <a:t> плеча.</a:t>
            </a:r>
            <a:br>
              <a:rPr lang="ru-RU" sz="1400" dirty="0" smtClean="0"/>
            </a:br>
            <a:r>
              <a:rPr lang="ru-RU" sz="1400" dirty="0" smtClean="0"/>
              <a:t> 8. </a:t>
            </a:r>
            <a:r>
              <a:rPr lang="ru-RU" sz="1400" dirty="0" err="1" smtClean="0"/>
              <a:t>Плечова</a:t>
            </a:r>
            <a:r>
              <a:rPr lang="ru-RU" sz="1400" dirty="0" smtClean="0"/>
              <a:t> </a:t>
            </a:r>
            <a:r>
              <a:rPr lang="ru-RU" sz="1400" dirty="0" err="1" smtClean="0"/>
              <a:t>м'яз</a:t>
            </a:r>
            <a:r>
              <a:rPr lang="ru-RU" sz="1400" dirty="0" smtClean="0"/>
              <a:t>.</a:t>
            </a:r>
            <a:br>
              <a:rPr lang="ru-RU" sz="1400" dirty="0" smtClean="0"/>
            </a:br>
            <a:r>
              <a:rPr lang="ru-RU" sz="1400" dirty="0" smtClean="0"/>
              <a:t> 9. </a:t>
            </a:r>
            <a:r>
              <a:rPr lang="ru-RU" sz="1400" dirty="0" err="1" smtClean="0"/>
              <a:t>Круглий</a:t>
            </a:r>
            <a:r>
              <a:rPr lang="ru-RU" sz="1400" dirty="0" smtClean="0"/>
              <a:t> пронатор.</a:t>
            </a:r>
            <a:br>
              <a:rPr lang="ru-RU" sz="1400" dirty="0" smtClean="0"/>
            </a:br>
            <a:r>
              <a:rPr lang="ru-RU" sz="1400" dirty="0" smtClean="0"/>
              <a:t> 10. </a:t>
            </a:r>
            <a:r>
              <a:rPr lang="ru-RU" sz="1400" dirty="0" err="1" smtClean="0"/>
              <a:t>Променевої</a:t>
            </a:r>
            <a:r>
              <a:rPr lang="ru-RU" sz="1400" dirty="0" smtClean="0"/>
              <a:t> Сгибатель </a:t>
            </a:r>
            <a:r>
              <a:rPr lang="ru-RU" sz="1400" dirty="0" err="1" smtClean="0"/>
              <a:t>кістки</a:t>
            </a:r>
            <a:r>
              <a:rPr lang="ru-RU" sz="1400" dirty="0" smtClean="0"/>
              <a:t>.</a:t>
            </a:r>
            <a:br>
              <a:rPr lang="ru-RU" sz="1400" dirty="0" smtClean="0"/>
            </a:br>
            <a:r>
              <a:rPr lang="ru-RU" sz="1400" dirty="0" smtClean="0"/>
              <a:t> 11. </a:t>
            </a:r>
            <a:r>
              <a:rPr lang="ru-RU" sz="1400" dirty="0" err="1" smtClean="0"/>
              <a:t>Довга</a:t>
            </a:r>
            <a:r>
              <a:rPr lang="ru-RU" sz="1400" dirty="0" smtClean="0"/>
              <a:t> </a:t>
            </a:r>
            <a:r>
              <a:rPr lang="ru-RU" sz="1400" dirty="0" err="1" smtClean="0"/>
              <a:t>долонна</a:t>
            </a:r>
            <a:r>
              <a:rPr lang="ru-RU" sz="1400" dirty="0" smtClean="0"/>
              <a:t> </a:t>
            </a:r>
            <a:r>
              <a:rPr lang="ru-RU" sz="1400" dirty="0" err="1" smtClean="0"/>
              <a:t>м'яз</a:t>
            </a:r>
            <a:r>
              <a:rPr lang="ru-RU" sz="1400" dirty="0" smtClean="0"/>
              <a:t>.</a:t>
            </a:r>
            <a:br>
              <a:rPr lang="ru-RU" sz="1400" dirty="0" smtClean="0"/>
            </a:br>
            <a:r>
              <a:rPr lang="ru-RU" sz="1400" dirty="0" smtClean="0"/>
              <a:t> 12. </a:t>
            </a:r>
            <a:r>
              <a:rPr lang="ru-RU" sz="1400" dirty="0" err="1" smtClean="0"/>
              <a:t>Довга</a:t>
            </a:r>
            <a:r>
              <a:rPr lang="ru-RU" sz="1400" dirty="0" smtClean="0"/>
              <a:t> </a:t>
            </a:r>
            <a:r>
              <a:rPr lang="ru-RU" sz="1400" dirty="0" err="1" smtClean="0"/>
              <a:t>відводить</a:t>
            </a:r>
            <a:r>
              <a:rPr lang="ru-RU" sz="1400" dirty="0" smtClean="0"/>
              <a:t> </a:t>
            </a:r>
            <a:r>
              <a:rPr lang="ru-RU" sz="1400" dirty="0" err="1" smtClean="0"/>
              <a:t>м'яз</a:t>
            </a:r>
            <a:r>
              <a:rPr lang="ru-RU" sz="1400" dirty="0" smtClean="0"/>
              <a:t> великого </a:t>
            </a:r>
            <a:r>
              <a:rPr lang="ru-RU" sz="1400" dirty="0" err="1" smtClean="0"/>
              <a:t>пальця</a:t>
            </a:r>
            <a:r>
              <a:rPr lang="ru-RU" sz="1400" dirty="0" smtClean="0"/>
              <a:t>.</a:t>
            </a:r>
            <a:br>
              <a:rPr lang="ru-RU" sz="1400" dirty="0" smtClean="0"/>
            </a:br>
            <a:r>
              <a:rPr lang="ru-RU" sz="1400" dirty="0" smtClean="0"/>
              <a:t> 13. Плечелучевая </a:t>
            </a:r>
            <a:r>
              <a:rPr lang="ru-RU" sz="1400" dirty="0" err="1" smtClean="0"/>
              <a:t>м'яз</a:t>
            </a:r>
            <a:r>
              <a:rPr lang="ru-RU" sz="1400" dirty="0" smtClean="0"/>
              <a:t>.</a:t>
            </a:r>
            <a:br>
              <a:rPr lang="ru-RU" sz="1400" dirty="0" smtClean="0"/>
            </a:br>
            <a:r>
              <a:rPr lang="ru-RU" sz="1400" dirty="0" smtClean="0"/>
              <a:t> 14. Велика </a:t>
            </a:r>
            <a:r>
              <a:rPr lang="ru-RU" sz="1400" dirty="0" err="1" smtClean="0"/>
              <a:t>призводить</a:t>
            </a:r>
            <a:r>
              <a:rPr lang="ru-RU" sz="1400" dirty="0" smtClean="0"/>
              <a:t> </a:t>
            </a:r>
            <a:r>
              <a:rPr lang="ru-RU" sz="1400" dirty="0" err="1" smtClean="0"/>
              <a:t>м'яз</a:t>
            </a:r>
            <a:r>
              <a:rPr lang="ru-RU" sz="1400" dirty="0" smtClean="0"/>
              <a:t> стегна.</a:t>
            </a:r>
            <a:br>
              <a:rPr lang="ru-RU" sz="1400" dirty="0" smtClean="0"/>
            </a:br>
            <a:r>
              <a:rPr lang="ru-RU" sz="1400" dirty="0" smtClean="0"/>
              <a:t> 15. </a:t>
            </a:r>
            <a:r>
              <a:rPr lang="ru-RU" sz="1400" dirty="0" err="1" smtClean="0"/>
              <a:t>Довга</a:t>
            </a:r>
            <a:r>
              <a:rPr lang="ru-RU" sz="1400" dirty="0" smtClean="0"/>
              <a:t> головка </a:t>
            </a:r>
            <a:r>
              <a:rPr lang="ru-RU" sz="1400" dirty="0" err="1" smtClean="0"/>
              <a:t>двоголовим</a:t>
            </a:r>
            <a:r>
              <a:rPr lang="ru-RU" sz="1400" dirty="0" smtClean="0"/>
              <a:t> </a:t>
            </a:r>
            <a:r>
              <a:rPr lang="ru-RU" sz="1400" dirty="0" err="1" smtClean="0"/>
              <a:t>м'яза</a:t>
            </a:r>
            <a:r>
              <a:rPr lang="ru-RU" sz="1400" dirty="0" smtClean="0"/>
              <a:t> стегна.</a:t>
            </a:r>
            <a:br>
              <a:rPr lang="ru-RU" sz="1400" dirty="0" smtClean="0"/>
            </a:br>
            <a:r>
              <a:rPr lang="ru-RU" sz="1400" dirty="0" smtClean="0"/>
              <a:t> 16. Коротка головка </a:t>
            </a:r>
            <a:r>
              <a:rPr lang="ru-RU" sz="1400" dirty="0" err="1" smtClean="0"/>
              <a:t>двоголовим</a:t>
            </a:r>
            <a:r>
              <a:rPr lang="ru-RU" sz="1400" dirty="0" smtClean="0"/>
              <a:t> </a:t>
            </a:r>
            <a:r>
              <a:rPr lang="ru-RU" sz="1400" dirty="0" err="1" smtClean="0"/>
              <a:t>м'яза</a:t>
            </a:r>
            <a:r>
              <a:rPr lang="ru-RU" sz="1400" dirty="0" smtClean="0"/>
              <a:t> стегна.</a:t>
            </a:r>
            <a:br>
              <a:rPr lang="ru-RU" sz="1400" dirty="0" smtClean="0"/>
            </a:br>
            <a:r>
              <a:rPr lang="ru-RU" sz="1400" dirty="0" smtClean="0"/>
              <a:t> 17. </a:t>
            </a:r>
            <a:r>
              <a:rPr lang="ru-RU" sz="1400" dirty="0" err="1" smtClean="0"/>
              <a:t>Ніжна</a:t>
            </a:r>
            <a:r>
              <a:rPr lang="ru-RU" sz="1400" dirty="0" smtClean="0"/>
              <a:t> </a:t>
            </a:r>
            <a:r>
              <a:rPr lang="ru-RU" sz="1400" dirty="0" err="1" smtClean="0"/>
              <a:t>м'яз</a:t>
            </a:r>
            <a:r>
              <a:rPr lang="ru-RU" sz="1400" dirty="0" smtClean="0"/>
              <a:t>.</a:t>
            </a:r>
            <a:br>
              <a:rPr lang="ru-RU" sz="1400" dirty="0" smtClean="0"/>
            </a:br>
            <a:r>
              <a:rPr lang="ru-RU" sz="1400" dirty="0" smtClean="0"/>
              <a:t> 18. </a:t>
            </a:r>
            <a:r>
              <a:rPr lang="ru-RU" sz="1400" dirty="0" err="1" smtClean="0"/>
              <a:t>Полусухожільная</a:t>
            </a:r>
            <a:r>
              <a:rPr lang="ru-RU" sz="1400" dirty="0" smtClean="0"/>
              <a:t> </a:t>
            </a:r>
            <a:r>
              <a:rPr lang="ru-RU" sz="1400" dirty="0" err="1" smtClean="0"/>
              <a:t>м'яз</a:t>
            </a:r>
            <a:r>
              <a:rPr lang="ru-RU" sz="1400" dirty="0" smtClean="0"/>
              <a:t>.</a:t>
            </a:r>
            <a:br>
              <a:rPr lang="ru-RU" sz="1400" dirty="0" smtClean="0"/>
            </a:br>
            <a:r>
              <a:rPr lang="ru-RU" sz="1400" dirty="0" smtClean="0"/>
              <a:t> 19. Полуперепончатая </a:t>
            </a:r>
            <a:r>
              <a:rPr lang="ru-RU" sz="1400" dirty="0" err="1" smtClean="0"/>
              <a:t>м'яз</a:t>
            </a:r>
            <a:r>
              <a:rPr lang="ru-RU" sz="1400" dirty="0" smtClean="0"/>
              <a:t>.</a:t>
            </a:r>
            <a:br>
              <a:rPr lang="ru-RU" sz="1400" dirty="0" smtClean="0"/>
            </a:br>
            <a:r>
              <a:rPr lang="ru-RU" sz="1400" dirty="0" smtClean="0"/>
              <a:t> 20. </a:t>
            </a:r>
            <a:r>
              <a:rPr lang="ru-RU" sz="1400" dirty="0" err="1" smtClean="0"/>
              <a:t>Кравецька</a:t>
            </a:r>
            <a:r>
              <a:rPr lang="ru-RU" sz="1400" dirty="0" smtClean="0"/>
              <a:t> </a:t>
            </a:r>
            <a:r>
              <a:rPr lang="ru-RU" sz="1400" dirty="0" err="1" smtClean="0"/>
              <a:t>м'яз</a:t>
            </a:r>
            <a:r>
              <a:rPr lang="ru-RU" sz="1400" dirty="0" smtClean="0"/>
              <a:t>.</a:t>
            </a:r>
            <a:br>
              <a:rPr lang="ru-RU" sz="1400" dirty="0" smtClean="0"/>
            </a:br>
            <a:r>
              <a:rPr lang="ru-RU" sz="1400" dirty="0" smtClean="0"/>
              <a:t> 21. </a:t>
            </a:r>
            <a:r>
              <a:rPr lang="ru-RU" sz="1400" dirty="0" err="1" smtClean="0"/>
              <a:t>Середня</a:t>
            </a:r>
            <a:r>
              <a:rPr lang="ru-RU" sz="1400" dirty="0" smtClean="0"/>
              <a:t> головка </a:t>
            </a:r>
            <a:r>
              <a:rPr lang="ru-RU" sz="1400" dirty="0" err="1" smtClean="0"/>
              <a:t>литкового</a:t>
            </a:r>
            <a:r>
              <a:rPr lang="ru-RU" sz="1400" dirty="0" smtClean="0"/>
              <a:t> </a:t>
            </a:r>
            <a:r>
              <a:rPr lang="ru-RU" sz="1400" dirty="0" err="1" smtClean="0"/>
              <a:t>м'яза</a:t>
            </a:r>
            <a:r>
              <a:rPr lang="ru-RU" sz="1400" dirty="0" smtClean="0"/>
              <a:t>.</a:t>
            </a:r>
            <a:br>
              <a:rPr lang="ru-RU" sz="1400" dirty="0" smtClean="0"/>
            </a:br>
            <a:r>
              <a:rPr lang="ru-RU" sz="1400" dirty="0" smtClean="0"/>
              <a:t> 22. </a:t>
            </a:r>
            <a:r>
              <a:rPr lang="ru-RU" sz="1400" dirty="0" err="1" smtClean="0"/>
              <a:t>Колінна</a:t>
            </a:r>
            <a:r>
              <a:rPr lang="ru-RU" sz="1400" dirty="0" smtClean="0"/>
              <a:t> </a:t>
            </a:r>
            <a:r>
              <a:rPr lang="ru-RU" sz="1400" dirty="0" err="1" smtClean="0"/>
              <a:t>зв'язка</a:t>
            </a:r>
            <a:r>
              <a:rPr lang="ru-RU" sz="1400" dirty="0" smtClean="0"/>
              <a:t>.</a:t>
            </a:r>
            <a:br>
              <a:rPr lang="ru-RU" sz="1400" dirty="0" smtClean="0"/>
            </a:br>
            <a:r>
              <a:rPr lang="ru-RU" sz="1400" dirty="0" smtClean="0"/>
              <a:t> 23. </a:t>
            </a:r>
            <a:r>
              <a:rPr lang="ru-RU" sz="1400" dirty="0" err="1" smtClean="0"/>
              <a:t>Великогомілкової</a:t>
            </a:r>
            <a:r>
              <a:rPr lang="ru-RU" sz="1400" dirty="0" smtClean="0"/>
              <a:t> </a:t>
            </a:r>
            <a:r>
              <a:rPr lang="ru-RU" sz="1400" dirty="0" err="1" smtClean="0"/>
              <a:t>кістки</a:t>
            </a:r>
            <a:r>
              <a:rPr lang="ru-RU" sz="1400" dirty="0" smtClean="0"/>
              <a:t>.</a:t>
            </a:r>
            <a:br>
              <a:rPr lang="ru-RU" sz="1400" dirty="0" smtClean="0"/>
            </a:br>
            <a:r>
              <a:rPr lang="ru-RU" sz="1400" dirty="0" smtClean="0"/>
              <a:t> 24. </a:t>
            </a:r>
            <a:r>
              <a:rPr lang="ru-RU" sz="1400" dirty="0" err="1" smtClean="0"/>
              <a:t>Камбаловідная</a:t>
            </a:r>
            <a:r>
              <a:rPr lang="ru-RU" sz="1400" dirty="0" smtClean="0"/>
              <a:t> </a:t>
            </a:r>
            <a:r>
              <a:rPr lang="ru-RU" sz="1400" dirty="0" err="1" smtClean="0"/>
              <a:t>м'яз</a:t>
            </a:r>
            <a:r>
              <a:rPr lang="ru-RU" sz="1400" dirty="0" smtClean="0"/>
              <a:t>.</a:t>
            </a:r>
            <a:br>
              <a:rPr lang="ru-RU" sz="1400" dirty="0" smtClean="0"/>
            </a:br>
            <a:r>
              <a:rPr lang="ru-RU" sz="1400" dirty="0" smtClean="0"/>
              <a:t> 25. </a:t>
            </a:r>
            <a:r>
              <a:rPr lang="ru-RU" sz="1400" dirty="0" err="1" smtClean="0"/>
              <a:t>Довгий</a:t>
            </a:r>
            <a:r>
              <a:rPr lang="ru-RU" sz="1400" dirty="0" smtClean="0"/>
              <a:t> </a:t>
            </a:r>
            <a:r>
              <a:rPr lang="ru-RU" sz="1400" dirty="0" err="1" smtClean="0"/>
              <a:t>розгиначів</a:t>
            </a:r>
            <a:r>
              <a:rPr lang="ru-RU" sz="1400" dirty="0" smtClean="0"/>
              <a:t> </a:t>
            </a:r>
            <a:r>
              <a:rPr lang="ru-RU" sz="1400" dirty="0" err="1" smtClean="0"/>
              <a:t>пальців</a:t>
            </a:r>
            <a:r>
              <a:rPr lang="ru-RU" sz="1400" dirty="0" smtClean="0"/>
              <a:t> стопи.</a:t>
            </a:r>
            <a:endParaRPr lang="ru-RU" sz="1400" dirty="0"/>
          </a:p>
        </p:txBody>
      </p:sp>
      <p:pic>
        <p:nvPicPr>
          <p:cNvPr id="6" name="Содержимое 5" descr="muscles-back.jpg"/>
          <p:cNvPicPr>
            <a:picLocks noGrp="1" noChangeAspect="1"/>
          </p:cNvPicPr>
          <p:nvPr>
            <p:ph idx="1"/>
          </p:nvPr>
        </p:nvPicPr>
        <p:blipFill>
          <a:blip r:embed="rId2"/>
          <a:stretch>
            <a:fillRect/>
          </a:stretch>
        </p:blipFill>
        <p:spPr>
          <a:xfrm>
            <a:off x="285721" y="1571612"/>
            <a:ext cx="3357586" cy="5286387"/>
          </a:xfrm>
        </p:spPr>
      </p:pic>
    </p:spTree>
  </p:cSld>
  <p:clrMapOvr>
    <a:masterClrMapping/>
  </p:clrMapOvr>
  <p:transition>
    <p:pull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Текст 2"/>
          <p:cNvSpPr>
            <a:spLocks noGrp="1"/>
          </p:cNvSpPr>
          <p:nvPr>
            <p:ph type="body" idx="1"/>
          </p:nvPr>
        </p:nvSpPr>
        <p:spPr>
          <a:xfrm>
            <a:off x="457200" y="1535113"/>
            <a:ext cx="4040188" cy="639762"/>
          </a:xfrm>
        </p:spPr>
        <p:txBody>
          <a:bodyPr/>
          <a:lstStyle/>
          <a:p>
            <a:r>
              <a:rPr lang="uk-UA" dirty="0" smtClean="0"/>
              <a:t>М</a:t>
            </a:r>
            <a:r>
              <a:rPr lang="en-US" dirty="0" smtClean="0"/>
              <a:t>’</a:t>
            </a:r>
            <a:r>
              <a:rPr lang="uk-UA" dirty="0" smtClean="0"/>
              <a:t>ЯЗИ РІЗНОЇ ФОРМИ</a:t>
            </a:r>
            <a:endParaRPr lang="ru-RU" dirty="0"/>
          </a:p>
        </p:txBody>
      </p:sp>
      <p:sp>
        <p:nvSpPr>
          <p:cNvPr id="4" name="Текст 3"/>
          <p:cNvSpPr>
            <a:spLocks noGrp="1"/>
          </p:cNvSpPr>
          <p:nvPr>
            <p:ph type="body" sz="half" idx="3"/>
          </p:nvPr>
        </p:nvSpPr>
        <p:spPr/>
        <p:txBody>
          <a:bodyPr/>
          <a:lstStyle/>
          <a:p>
            <a:r>
              <a:rPr lang="uk-UA" dirty="0" smtClean="0"/>
              <a:t>Склад  м</a:t>
            </a:r>
            <a:r>
              <a:rPr lang="en-US" dirty="0" smtClean="0"/>
              <a:t>’</a:t>
            </a:r>
            <a:r>
              <a:rPr lang="uk-UA" dirty="0" smtClean="0"/>
              <a:t>язів</a:t>
            </a:r>
            <a:endParaRPr lang="ru-RU" dirty="0"/>
          </a:p>
        </p:txBody>
      </p:sp>
      <p:pic>
        <p:nvPicPr>
          <p:cNvPr id="7" name="Содержимое 6" descr="c60bdecee.png"/>
          <p:cNvPicPr>
            <a:picLocks noGrp="1" noChangeAspect="1"/>
          </p:cNvPicPr>
          <p:nvPr>
            <p:ph sz="quarter" idx="2"/>
          </p:nvPr>
        </p:nvPicPr>
        <p:blipFill>
          <a:blip r:embed="rId2"/>
          <a:stretch>
            <a:fillRect/>
          </a:stretch>
        </p:blipFill>
        <p:spPr>
          <a:xfrm rot="21310414">
            <a:off x="335653" y="2879703"/>
            <a:ext cx="4052888" cy="3055860"/>
          </a:xfrm>
        </p:spPr>
      </p:pic>
      <p:pic>
        <p:nvPicPr>
          <p:cNvPr id="8" name="Содержимое 7" descr="muscle.jpg"/>
          <p:cNvPicPr>
            <a:picLocks noGrp="1" noChangeAspect="1"/>
          </p:cNvPicPr>
          <p:nvPr>
            <p:ph sz="quarter" idx="4"/>
          </p:nvPr>
        </p:nvPicPr>
        <p:blipFill>
          <a:blip r:embed="rId3"/>
          <a:stretch>
            <a:fillRect/>
          </a:stretch>
        </p:blipFill>
        <p:spPr>
          <a:xfrm rot="276161">
            <a:off x="4713040" y="2469047"/>
            <a:ext cx="3703923" cy="3257368"/>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ГРУПИ  М</a:t>
            </a:r>
            <a:r>
              <a:rPr lang="en-US" dirty="0" smtClean="0"/>
              <a:t>’</a:t>
            </a:r>
            <a:r>
              <a:rPr lang="uk-UA" dirty="0" smtClean="0"/>
              <a:t>ЯЗІВ ЛЮДИНИ</a:t>
            </a:r>
            <a:endParaRPr lang="ru-RU" dirty="0"/>
          </a:p>
        </p:txBody>
      </p:sp>
      <p:pic>
        <p:nvPicPr>
          <p:cNvPr id="4" name="Содержимое 3" descr="stat_4.jpg"/>
          <p:cNvPicPr>
            <a:picLocks noGrp="1" noChangeAspect="1"/>
          </p:cNvPicPr>
          <p:nvPr>
            <p:ph idx="1"/>
          </p:nvPr>
        </p:nvPicPr>
        <p:blipFill>
          <a:blip r:embed="rId2"/>
          <a:stretch>
            <a:fillRect/>
          </a:stretch>
        </p:blipFill>
        <p:spPr>
          <a:xfrm>
            <a:off x="571472" y="1428736"/>
            <a:ext cx="7929618" cy="5211762"/>
          </a:xfrm>
        </p:spPr>
      </p:pic>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4478" y="0"/>
            <a:ext cx="8229600" cy="1571612"/>
          </a:xfrm>
        </p:spPr>
        <p:txBody>
          <a:bodyPr>
            <a:normAutofit/>
          </a:bodyPr>
          <a:lstStyle/>
          <a:p>
            <a:r>
              <a:rPr lang="uk-UA" dirty="0" smtClean="0"/>
              <a:t>КІНЕЦЬ </a:t>
            </a:r>
            <a:br>
              <a:rPr lang="uk-UA" dirty="0" smtClean="0"/>
            </a:br>
            <a:r>
              <a:rPr lang="uk-UA" dirty="0" smtClean="0"/>
              <a:t>ДЯКУЮ ЗА УВАГУ</a:t>
            </a:r>
            <a:endParaRPr lang="ru-RU" dirty="0"/>
          </a:p>
        </p:txBody>
      </p:sp>
      <p:pic>
        <p:nvPicPr>
          <p:cNvPr id="4" name="Содержимое 3" descr="1anek.gif"/>
          <p:cNvPicPr>
            <a:picLocks noGrp="1" noChangeAspect="1"/>
          </p:cNvPicPr>
          <p:nvPr>
            <p:ph idx="1"/>
          </p:nvPr>
        </p:nvPicPr>
        <p:blipFill>
          <a:blip r:embed="rId2"/>
          <a:stretch>
            <a:fillRect/>
          </a:stretch>
        </p:blipFill>
        <p:spPr>
          <a:xfrm>
            <a:off x="1142976" y="1785926"/>
            <a:ext cx="6500858" cy="48577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57422" y="253536"/>
            <a:ext cx="6329378" cy="6604464"/>
          </a:xfrm>
        </p:spPr>
        <p:txBody>
          <a:bodyPr/>
          <a:lstStyle/>
          <a:p>
            <a:r>
              <a:rPr lang="ru-RU" dirty="0" smtClean="0"/>
              <a:t/>
            </a:r>
            <a:br>
              <a:rPr lang="ru-RU" dirty="0" smtClean="0"/>
            </a:br>
            <a:r>
              <a:rPr lang="ru-RU" dirty="0" smtClean="0"/>
              <a:t>План:  </a:t>
            </a:r>
            <a:br>
              <a:rPr lang="ru-RU" dirty="0" smtClean="0"/>
            </a:br>
            <a:r>
              <a:rPr lang="ru-RU" dirty="0" smtClean="0"/>
              <a:t>1 </a:t>
            </a:r>
            <a:r>
              <a:rPr lang="ru-RU" dirty="0" err="1" smtClean="0"/>
              <a:t>Опис</a:t>
            </a:r>
            <a:r>
              <a:rPr lang="ru-RU" dirty="0" smtClean="0"/>
              <a:t> </a:t>
            </a:r>
            <a:br>
              <a:rPr lang="ru-RU" dirty="0" smtClean="0"/>
            </a:br>
            <a:r>
              <a:rPr lang="ru-RU" dirty="0" smtClean="0"/>
              <a:t>2 </a:t>
            </a:r>
            <a:r>
              <a:rPr lang="ru-RU" dirty="0" err="1" smtClean="0"/>
              <a:t>Функції</a:t>
            </a:r>
            <a:r>
              <a:rPr lang="ru-RU" dirty="0" smtClean="0"/>
              <a:t> </a:t>
            </a:r>
            <a:br>
              <a:rPr lang="ru-RU" dirty="0" smtClean="0"/>
            </a:br>
            <a:r>
              <a:rPr lang="ru-RU" dirty="0" smtClean="0"/>
              <a:t>3 </a:t>
            </a:r>
            <a:r>
              <a:rPr lang="ru-RU" dirty="0" err="1" smtClean="0"/>
              <a:t>Організація</a:t>
            </a:r>
            <a:r>
              <a:rPr lang="ru-RU" dirty="0" smtClean="0"/>
              <a:t> </a:t>
            </a:r>
            <a:br>
              <a:rPr lang="ru-RU" dirty="0" smtClean="0"/>
            </a:br>
            <a:r>
              <a:rPr lang="ru-RU" dirty="0" smtClean="0"/>
              <a:t>4 </a:t>
            </a:r>
            <a:r>
              <a:rPr lang="ru-RU" dirty="0" err="1" smtClean="0"/>
              <a:t>Статеві</a:t>
            </a:r>
            <a:r>
              <a:rPr lang="ru-RU" dirty="0" smtClean="0"/>
              <a:t> </a:t>
            </a:r>
            <a:r>
              <a:rPr lang="ru-RU" dirty="0" err="1" smtClean="0"/>
              <a:t>особливості</a:t>
            </a:r>
            <a:r>
              <a:rPr lang="ru-RU" dirty="0" smtClean="0"/>
              <a:t> </a:t>
            </a:r>
            <a:br>
              <a:rPr lang="ru-RU" dirty="0" smtClean="0"/>
            </a:br>
            <a:r>
              <a:rPr lang="ru-RU" dirty="0" smtClean="0"/>
              <a:t>5 </a:t>
            </a:r>
            <a:r>
              <a:rPr lang="ru-RU" dirty="0" err="1" smtClean="0"/>
              <a:t>Захворювання</a:t>
            </a:r>
            <a:r>
              <a:rPr lang="ru-RU" dirty="0" smtClean="0"/>
              <a:t/>
            </a:r>
            <a:br>
              <a:rPr lang="ru-RU" dirty="0" smtClean="0"/>
            </a:br>
            <a:r>
              <a:rPr lang="ru-RU" dirty="0" smtClean="0"/>
              <a:t>6 М</a:t>
            </a:r>
            <a:r>
              <a:rPr lang="en-US" dirty="0" smtClean="0"/>
              <a:t>’</a:t>
            </a:r>
            <a:r>
              <a:rPr lang="uk-UA" dirty="0" smtClean="0"/>
              <a:t>язи(вид ззаду та з переду.)</a:t>
            </a:r>
            <a:endParaRPr lang="ru-RU" dirty="0"/>
          </a:p>
        </p:txBody>
      </p:sp>
      <p:sp>
        <p:nvSpPr>
          <p:cNvPr id="3" name="Содержимое 2"/>
          <p:cNvSpPr>
            <a:spLocks noGrp="1"/>
          </p:cNvSpPr>
          <p:nvPr>
            <p:ph idx="1"/>
          </p:nvPr>
        </p:nvSpPr>
        <p:spPr>
          <a:xfrm>
            <a:off x="357158" y="1785926"/>
            <a:ext cx="1857388" cy="4526280"/>
          </a:xfrm>
        </p:spPr>
        <p:txBody>
          <a:bodyPr/>
          <a:lstStyle/>
          <a:p>
            <a:endParaRPr lang="ru-RU"/>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1800" dirty="0" smtClean="0"/>
              <a:t>Скелет </a:t>
            </a:r>
            <a:r>
              <a:rPr lang="ru-RU" sz="1800" dirty="0" err="1" smtClean="0"/>
              <a:t>людини</a:t>
            </a:r>
            <a:r>
              <a:rPr lang="ru-RU" sz="1800" dirty="0" smtClean="0"/>
              <a:t> ( </a:t>
            </a:r>
            <a:r>
              <a:rPr lang="ru-RU" sz="1800" dirty="0" err="1" smtClean="0"/>
              <a:t>др.-греч</a:t>
            </a:r>
            <a:r>
              <a:rPr lang="ru-RU" sz="1800" dirty="0" smtClean="0"/>
              <a:t>.  </a:t>
            </a:r>
            <a:r>
              <a:rPr lang="el-GR" sz="1800" dirty="0" smtClean="0"/>
              <a:t>σκελετος  - "</a:t>
            </a:r>
            <a:r>
              <a:rPr lang="ru-RU" sz="1800" dirty="0" err="1" smtClean="0"/>
              <a:t>Висушений</a:t>
            </a:r>
            <a:r>
              <a:rPr lang="ru-RU" sz="1800" dirty="0" smtClean="0"/>
              <a:t>") - </a:t>
            </a:r>
            <a:r>
              <a:rPr lang="ru-RU" sz="1800" dirty="0" err="1" smtClean="0"/>
              <a:t>сукупність</a:t>
            </a:r>
            <a:r>
              <a:rPr lang="ru-RU" sz="1800" dirty="0" smtClean="0"/>
              <a:t> </a:t>
            </a:r>
            <a:r>
              <a:rPr lang="ru-RU" sz="1800" dirty="0" err="1" smtClean="0"/>
              <a:t>кісток</a:t>
            </a:r>
            <a:r>
              <a:rPr lang="ru-RU" sz="1800" dirty="0" smtClean="0"/>
              <a:t>, </a:t>
            </a:r>
            <a:r>
              <a:rPr lang="ru-RU" sz="1800" dirty="0" err="1" smtClean="0"/>
              <a:t>пасивна</a:t>
            </a:r>
            <a:r>
              <a:rPr lang="ru-RU" sz="1800" dirty="0" smtClean="0"/>
              <a:t> </a:t>
            </a:r>
            <a:r>
              <a:rPr lang="ru-RU" sz="1800" dirty="0" err="1" smtClean="0"/>
              <a:t>частина</a:t>
            </a:r>
            <a:r>
              <a:rPr lang="ru-RU" sz="1800" dirty="0" smtClean="0"/>
              <a:t> </a:t>
            </a:r>
            <a:r>
              <a:rPr lang="ru-RU" sz="1800" dirty="0" err="1" smtClean="0"/>
              <a:t>опорно-рухового</a:t>
            </a:r>
            <a:r>
              <a:rPr lang="ru-RU" sz="1800" dirty="0" smtClean="0"/>
              <a:t> </a:t>
            </a:r>
            <a:r>
              <a:rPr lang="ru-RU" sz="1800" dirty="0" err="1" smtClean="0"/>
              <a:t>апарату</a:t>
            </a:r>
            <a:r>
              <a:rPr lang="ru-RU" sz="1800" dirty="0" smtClean="0"/>
              <a:t>. Служить опорою </a:t>
            </a:r>
            <a:r>
              <a:rPr lang="ru-RU" sz="1800" dirty="0" err="1" smtClean="0"/>
              <a:t>м'яких</a:t>
            </a:r>
            <a:r>
              <a:rPr lang="ru-RU" sz="1800" dirty="0" smtClean="0"/>
              <a:t> тканин, точкою </a:t>
            </a:r>
            <a:r>
              <a:rPr lang="ru-RU" sz="1800" dirty="0" err="1" smtClean="0"/>
              <a:t>докладання</a:t>
            </a:r>
            <a:r>
              <a:rPr lang="ru-RU" sz="1800" dirty="0" smtClean="0"/>
              <a:t> </a:t>
            </a:r>
            <a:r>
              <a:rPr lang="ru-RU" sz="1800" dirty="0" err="1" smtClean="0"/>
              <a:t>м'язів</a:t>
            </a:r>
            <a:r>
              <a:rPr lang="ru-RU" sz="1800" dirty="0" smtClean="0"/>
              <a:t> (</a:t>
            </a:r>
            <a:r>
              <a:rPr lang="ru-RU" sz="1800" dirty="0" err="1" smtClean="0"/>
              <a:t>важільна</a:t>
            </a:r>
            <a:r>
              <a:rPr lang="ru-RU" sz="1800" dirty="0" smtClean="0"/>
              <a:t> система), </a:t>
            </a:r>
            <a:r>
              <a:rPr lang="ru-RU" sz="1800" dirty="0" err="1" smtClean="0"/>
              <a:t>вмістилищем</a:t>
            </a:r>
            <a:r>
              <a:rPr lang="ru-RU" sz="1800" dirty="0" smtClean="0"/>
              <a:t> </a:t>
            </a:r>
            <a:r>
              <a:rPr lang="ru-RU" sz="1800" dirty="0" err="1" smtClean="0"/>
              <a:t>і</a:t>
            </a:r>
            <a:r>
              <a:rPr lang="ru-RU" sz="1800" dirty="0" smtClean="0"/>
              <a:t> </a:t>
            </a:r>
            <a:r>
              <a:rPr lang="ru-RU" sz="1800" dirty="0" err="1" smtClean="0"/>
              <a:t>захистом</a:t>
            </a:r>
            <a:r>
              <a:rPr lang="ru-RU" sz="1800" dirty="0" smtClean="0"/>
              <a:t> </a:t>
            </a:r>
            <a:r>
              <a:rPr lang="ru-RU" sz="1800" dirty="0" err="1" smtClean="0"/>
              <a:t>внутрішніх</a:t>
            </a:r>
            <a:r>
              <a:rPr lang="ru-RU" sz="1800" dirty="0" smtClean="0"/>
              <a:t> </a:t>
            </a:r>
            <a:r>
              <a:rPr lang="ru-RU" sz="1800" dirty="0" err="1" smtClean="0"/>
              <a:t>органів</a:t>
            </a:r>
            <a:r>
              <a:rPr lang="ru-RU" sz="1800" dirty="0" smtClean="0"/>
              <a:t>. Скелет </a:t>
            </a:r>
            <a:r>
              <a:rPr lang="ru-RU" sz="1800" dirty="0" err="1" smtClean="0"/>
              <a:t>розвивається</a:t>
            </a:r>
            <a:r>
              <a:rPr lang="ru-RU" sz="1800" dirty="0" smtClean="0"/>
              <a:t> </a:t>
            </a:r>
            <a:r>
              <a:rPr lang="ru-RU" sz="1800" dirty="0" err="1" smtClean="0"/>
              <a:t>з</a:t>
            </a:r>
            <a:r>
              <a:rPr lang="ru-RU" sz="1800" dirty="0" smtClean="0"/>
              <a:t> </a:t>
            </a:r>
            <a:r>
              <a:rPr lang="ru-RU" sz="1800" dirty="0" err="1" smtClean="0"/>
              <a:t>мезенхіми</a:t>
            </a:r>
            <a:r>
              <a:rPr lang="ru-RU" sz="1800" dirty="0" smtClean="0"/>
              <a:t>. </a:t>
            </a:r>
            <a:br>
              <a:rPr lang="ru-RU" sz="1800" dirty="0" smtClean="0"/>
            </a:br>
            <a:r>
              <a:rPr lang="ru-RU" sz="1800" dirty="0" smtClean="0"/>
              <a:t/>
            </a:r>
            <a:br>
              <a:rPr lang="ru-RU" sz="1800" dirty="0" smtClean="0"/>
            </a:br>
            <a:r>
              <a:rPr lang="ru-RU" sz="1800" dirty="0" smtClean="0"/>
              <a:t> </a:t>
            </a:r>
            <a:r>
              <a:rPr lang="ru-RU" sz="1800" dirty="0" err="1" smtClean="0"/>
              <a:t>Людський</a:t>
            </a:r>
            <a:r>
              <a:rPr lang="ru-RU" sz="1800" dirty="0" smtClean="0"/>
              <a:t> скелет </a:t>
            </a:r>
            <a:r>
              <a:rPr lang="ru-RU" sz="1800" dirty="0" err="1" smtClean="0"/>
              <a:t>складається</a:t>
            </a:r>
            <a:r>
              <a:rPr lang="ru-RU" sz="1800" dirty="0" smtClean="0"/>
              <a:t> </a:t>
            </a:r>
            <a:r>
              <a:rPr lang="ru-RU" sz="1800" dirty="0" err="1" smtClean="0"/>
              <a:t>з</a:t>
            </a:r>
            <a:r>
              <a:rPr lang="ru-RU" sz="1800" dirty="0" smtClean="0"/>
              <a:t> </a:t>
            </a:r>
            <a:r>
              <a:rPr lang="ru-RU" sz="1800" dirty="0" err="1" smtClean="0"/>
              <a:t>двохсот</a:t>
            </a:r>
            <a:r>
              <a:rPr lang="ru-RU" sz="1800" dirty="0" smtClean="0"/>
              <a:t> </a:t>
            </a:r>
            <a:r>
              <a:rPr lang="ru-RU" sz="1800" dirty="0" err="1" smtClean="0"/>
              <a:t>з</a:t>
            </a:r>
            <a:r>
              <a:rPr lang="ru-RU" sz="1800" dirty="0" smtClean="0"/>
              <a:t> гаком </a:t>
            </a:r>
            <a:r>
              <a:rPr lang="ru-RU" sz="1800" dirty="0" err="1" smtClean="0"/>
              <a:t>окремих</a:t>
            </a:r>
            <a:r>
              <a:rPr lang="ru-RU" sz="1800" dirty="0" smtClean="0"/>
              <a:t> </a:t>
            </a:r>
            <a:r>
              <a:rPr lang="ru-RU" sz="1800" dirty="0" err="1" smtClean="0"/>
              <a:t>кісток</a:t>
            </a:r>
            <a:r>
              <a:rPr lang="ru-RU" sz="1800" dirty="0" smtClean="0"/>
              <a:t>, </a:t>
            </a:r>
            <a:r>
              <a:rPr lang="ru-RU" sz="1800" dirty="0" err="1" smtClean="0"/>
              <a:t>і</a:t>
            </a:r>
            <a:r>
              <a:rPr lang="ru-RU" sz="1800" dirty="0" smtClean="0"/>
              <a:t> </a:t>
            </a:r>
            <a:r>
              <a:rPr lang="ru-RU" sz="1800" dirty="0" err="1" smtClean="0"/>
              <a:t>майже</a:t>
            </a:r>
            <a:r>
              <a:rPr lang="ru-RU" sz="1800" dirty="0" smtClean="0"/>
              <a:t> </a:t>
            </a:r>
            <a:r>
              <a:rPr lang="ru-RU" sz="1800" dirty="0" err="1" smtClean="0"/>
              <a:t>всі</a:t>
            </a:r>
            <a:r>
              <a:rPr lang="ru-RU" sz="1800" dirty="0" smtClean="0"/>
              <a:t> вони </a:t>
            </a:r>
            <a:r>
              <a:rPr lang="ru-RU" sz="1800" dirty="0" err="1" smtClean="0"/>
              <a:t>з'єднуються</a:t>
            </a:r>
            <a:r>
              <a:rPr lang="ru-RU" sz="1800" dirty="0" smtClean="0"/>
              <a:t> в </a:t>
            </a:r>
            <a:r>
              <a:rPr lang="ru-RU" sz="1800" dirty="0" err="1" smtClean="0"/>
              <a:t>одне</a:t>
            </a:r>
            <a:r>
              <a:rPr lang="ru-RU" sz="1800" dirty="0" smtClean="0"/>
              <a:t> </a:t>
            </a:r>
            <a:r>
              <a:rPr lang="ru-RU" sz="1800" dirty="0" err="1" smtClean="0"/>
              <a:t>ціле</a:t>
            </a:r>
            <a:r>
              <a:rPr lang="ru-RU" sz="1800" dirty="0" smtClean="0"/>
              <a:t> за </a:t>
            </a:r>
            <a:r>
              <a:rPr lang="ru-RU" sz="1800" dirty="0" err="1" smtClean="0"/>
              <a:t>допомогою</a:t>
            </a:r>
            <a:r>
              <a:rPr lang="ru-RU" sz="1800" dirty="0" smtClean="0"/>
              <a:t> </a:t>
            </a:r>
            <a:r>
              <a:rPr lang="ru-RU" sz="1800" dirty="0" err="1" smtClean="0"/>
              <a:t>суглобів</a:t>
            </a:r>
            <a:r>
              <a:rPr lang="ru-RU" sz="1800" dirty="0" smtClean="0"/>
              <a:t>, </a:t>
            </a:r>
            <a:r>
              <a:rPr lang="ru-RU" sz="1800" dirty="0" err="1" smtClean="0"/>
              <a:t>зв'язок</a:t>
            </a:r>
            <a:r>
              <a:rPr lang="ru-RU" sz="1800" dirty="0" smtClean="0"/>
              <a:t> </a:t>
            </a:r>
            <a:r>
              <a:rPr lang="ru-RU" sz="1800" dirty="0" err="1" smtClean="0"/>
              <a:t>і</a:t>
            </a:r>
            <a:r>
              <a:rPr lang="ru-RU" sz="1800" dirty="0" smtClean="0"/>
              <a:t> </a:t>
            </a:r>
            <a:r>
              <a:rPr lang="ru-RU" sz="1800" dirty="0" err="1" smtClean="0"/>
              <a:t>інших</a:t>
            </a:r>
            <a:r>
              <a:rPr lang="ru-RU" sz="1800" dirty="0" smtClean="0"/>
              <a:t> </a:t>
            </a:r>
            <a:r>
              <a:rPr lang="ru-RU" sz="1800" dirty="0" err="1" smtClean="0"/>
              <a:t>сполук</a:t>
            </a:r>
            <a:endParaRPr lang="ru-RU" sz="1800" dirty="0"/>
          </a:p>
        </p:txBody>
      </p:sp>
      <p:sp>
        <p:nvSpPr>
          <p:cNvPr id="3" name="Подзаголовок 2"/>
          <p:cNvSpPr>
            <a:spLocks noGrp="1"/>
          </p:cNvSpPr>
          <p:nvPr>
            <p:ph type="subTitle" idx="1"/>
          </p:nvPr>
        </p:nvSpPr>
        <p:spPr>
          <a:xfrm>
            <a:off x="2133600" y="2819400"/>
            <a:ext cx="6560234" cy="3824310"/>
          </a:xfrm>
        </p:spPr>
        <p:txBody>
          <a:bodyPr>
            <a:normAutofit lnSpcReduction="10000"/>
          </a:bodyPr>
          <a:lstStyle/>
          <a:p>
            <a:r>
              <a:rPr lang="ru-RU" sz="1800" dirty="0" smtClean="0"/>
              <a:t>1. </a:t>
            </a:r>
            <a:r>
              <a:rPr lang="ru-RU" sz="1800" dirty="0" err="1" smtClean="0"/>
              <a:t>Опис</a:t>
            </a:r>
            <a:r>
              <a:rPr lang="ru-RU" sz="1800" dirty="0" smtClean="0"/>
              <a:t> </a:t>
            </a:r>
          </a:p>
          <a:p>
            <a:endParaRPr lang="ru-RU" sz="1800" dirty="0" smtClean="0"/>
          </a:p>
          <a:p>
            <a:r>
              <a:rPr lang="ru-RU" sz="1800" dirty="0" err="1" smtClean="0"/>
              <a:t>Протягом</a:t>
            </a:r>
            <a:r>
              <a:rPr lang="ru-RU" sz="1800" dirty="0" smtClean="0"/>
              <a:t> </a:t>
            </a:r>
            <a:r>
              <a:rPr lang="ru-RU" sz="1800" dirty="0" err="1" smtClean="0"/>
              <a:t>життя</a:t>
            </a:r>
            <a:r>
              <a:rPr lang="ru-RU" sz="1800" dirty="0" smtClean="0"/>
              <a:t> скелет </a:t>
            </a:r>
            <a:r>
              <a:rPr lang="ru-RU" sz="1800" dirty="0" err="1" smtClean="0"/>
              <a:t>постійно</a:t>
            </a:r>
            <a:r>
              <a:rPr lang="ru-RU" sz="1800" dirty="0" smtClean="0"/>
              <a:t> </a:t>
            </a:r>
            <a:r>
              <a:rPr lang="ru-RU" sz="1800" dirty="0" err="1" smtClean="0"/>
              <a:t>зазнає</a:t>
            </a:r>
            <a:r>
              <a:rPr lang="ru-RU" sz="1800" dirty="0" smtClean="0"/>
              <a:t> </a:t>
            </a:r>
            <a:r>
              <a:rPr lang="ru-RU" sz="1800" dirty="0" err="1" smtClean="0"/>
              <a:t>змін</a:t>
            </a:r>
            <a:r>
              <a:rPr lang="ru-RU" sz="1800" dirty="0" smtClean="0"/>
              <a:t>. </a:t>
            </a:r>
            <a:r>
              <a:rPr lang="ru-RU" sz="1800" dirty="0" err="1" smtClean="0"/>
              <a:t>Під</a:t>
            </a:r>
            <a:r>
              <a:rPr lang="ru-RU" sz="1800" dirty="0" smtClean="0"/>
              <a:t> час </a:t>
            </a:r>
            <a:r>
              <a:rPr lang="ru-RU" sz="1800" dirty="0" err="1" smtClean="0"/>
              <a:t>внутрішньоутробного</a:t>
            </a:r>
            <a:r>
              <a:rPr lang="ru-RU" sz="1800" dirty="0" smtClean="0"/>
              <a:t> </a:t>
            </a:r>
            <a:r>
              <a:rPr lang="ru-RU" sz="1800" dirty="0" err="1" smtClean="0"/>
              <a:t>розвитку</a:t>
            </a:r>
            <a:r>
              <a:rPr lang="ru-RU" sz="1800" dirty="0" smtClean="0"/>
              <a:t> </a:t>
            </a:r>
            <a:r>
              <a:rPr lang="ru-RU" sz="1800" dirty="0" err="1" smtClean="0"/>
              <a:t>хрящової</a:t>
            </a:r>
            <a:r>
              <a:rPr lang="ru-RU" sz="1800" dirty="0" smtClean="0"/>
              <a:t> скелет плода </a:t>
            </a:r>
            <a:r>
              <a:rPr lang="ru-RU" sz="1800" dirty="0" err="1" smtClean="0"/>
              <a:t>поступово</a:t>
            </a:r>
            <a:r>
              <a:rPr lang="ru-RU" sz="1800" dirty="0" smtClean="0"/>
              <a:t> </a:t>
            </a:r>
            <a:r>
              <a:rPr lang="ru-RU" sz="1800" dirty="0" err="1" smtClean="0"/>
              <a:t>заміщується</a:t>
            </a:r>
            <a:r>
              <a:rPr lang="ru-RU" sz="1800" dirty="0" smtClean="0"/>
              <a:t> </a:t>
            </a:r>
            <a:r>
              <a:rPr lang="ru-RU" sz="1800" dirty="0" err="1" smtClean="0"/>
              <a:t>кістковою</a:t>
            </a:r>
            <a:r>
              <a:rPr lang="ru-RU" sz="1800" dirty="0" smtClean="0"/>
              <a:t>. . У </a:t>
            </a:r>
            <a:r>
              <a:rPr lang="ru-RU" sz="1800" dirty="0" err="1" smtClean="0"/>
              <a:t>новонародженої</a:t>
            </a:r>
            <a:r>
              <a:rPr lang="ru-RU" sz="1800" dirty="0" smtClean="0"/>
              <a:t> </a:t>
            </a:r>
            <a:r>
              <a:rPr lang="ru-RU" sz="1800" dirty="0" err="1" smtClean="0"/>
              <a:t>дитини</a:t>
            </a:r>
            <a:r>
              <a:rPr lang="ru-RU" sz="1800" dirty="0" smtClean="0"/>
              <a:t> в </a:t>
            </a:r>
            <a:r>
              <a:rPr lang="ru-RU" sz="1800" dirty="0" err="1" smtClean="0"/>
              <a:t>скелеті</a:t>
            </a:r>
            <a:r>
              <a:rPr lang="ru-RU" sz="1800" dirty="0" smtClean="0"/>
              <a:t> </a:t>
            </a:r>
            <a:r>
              <a:rPr lang="ru-RU" sz="1800" dirty="0" err="1" smtClean="0"/>
              <a:t>майже</a:t>
            </a:r>
            <a:r>
              <a:rPr lang="ru-RU" sz="1800" dirty="0" smtClean="0"/>
              <a:t> 270 </a:t>
            </a:r>
            <a:r>
              <a:rPr lang="ru-RU" sz="1800" dirty="0" err="1" smtClean="0"/>
              <a:t>кісток</a:t>
            </a:r>
            <a:r>
              <a:rPr lang="ru-RU" sz="1800" dirty="0" smtClean="0"/>
              <a:t>, </a:t>
            </a:r>
            <a:r>
              <a:rPr lang="ru-RU" sz="1800" dirty="0" err="1" smtClean="0"/>
              <a:t>що</a:t>
            </a:r>
            <a:r>
              <a:rPr lang="ru-RU" sz="1800" dirty="0" smtClean="0"/>
              <a:t> </a:t>
            </a:r>
            <a:r>
              <a:rPr lang="ru-RU" sz="1800" dirty="0" err="1" smtClean="0"/>
              <a:t>набагато</a:t>
            </a:r>
            <a:r>
              <a:rPr lang="ru-RU" sz="1800" dirty="0" smtClean="0"/>
              <a:t> </a:t>
            </a:r>
            <a:r>
              <a:rPr lang="ru-RU" sz="1800" dirty="0" err="1" smtClean="0"/>
              <a:t>більше</a:t>
            </a:r>
            <a:r>
              <a:rPr lang="ru-RU" sz="1800" dirty="0" smtClean="0"/>
              <a:t>, </a:t>
            </a:r>
            <a:r>
              <a:rPr lang="ru-RU" sz="1800" dirty="0" err="1" smtClean="0"/>
              <a:t>ніж</a:t>
            </a:r>
            <a:r>
              <a:rPr lang="ru-RU" sz="1800" dirty="0" smtClean="0"/>
              <a:t> у </a:t>
            </a:r>
            <a:r>
              <a:rPr lang="ru-RU" sz="1800" dirty="0" err="1" smtClean="0"/>
              <a:t>дорослого.Така</a:t>
            </a:r>
            <a:r>
              <a:rPr lang="ru-RU" sz="1800" dirty="0" smtClean="0"/>
              <a:t> </a:t>
            </a:r>
            <a:r>
              <a:rPr lang="ru-RU" sz="1800" dirty="0" err="1" smtClean="0"/>
              <a:t>відмінність</a:t>
            </a:r>
            <a:r>
              <a:rPr lang="ru-RU" sz="1800" dirty="0" smtClean="0"/>
              <a:t> </a:t>
            </a:r>
            <a:r>
              <a:rPr lang="ru-RU" sz="1800" dirty="0" err="1" smtClean="0"/>
              <a:t>виникла</a:t>
            </a:r>
            <a:r>
              <a:rPr lang="ru-RU" sz="1800" dirty="0" smtClean="0"/>
              <a:t> через </a:t>
            </a:r>
            <a:r>
              <a:rPr lang="ru-RU" sz="1800" dirty="0" err="1" smtClean="0"/>
              <a:t>те,що</a:t>
            </a:r>
            <a:r>
              <a:rPr lang="ru-RU" sz="1800" dirty="0" smtClean="0"/>
              <a:t> дитячий скелет </a:t>
            </a:r>
            <a:r>
              <a:rPr lang="ru-RU" sz="1800" dirty="0" err="1" smtClean="0"/>
              <a:t>містить</a:t>
            </a:r>
            <a:r>
              <a:rPr lang="ru-RU" sz="1800" dirty="0" smtClean="0"/>
              <a:t> </a:t>
            </a:r>
            <a:r>
              <a:rPr lang="ru-RU" sz="1800" dirty="0" err="1" smtClean="0"/>
              <a:t>велику</a:t>
            </a:r>
            <a:r>
              <a:rPr lang="ru-RU" sz="1800" dirty="0" smtClean="0"/>
              <a:t> </a:t>
            </a:r>
            <a:r>
              <a:rPr lang="ru-RU" sz="1800" dirty="0" err="1" smtClean="0"/>
              <a:t>кількість</a:t>
            </a:r>
            <a:r>
              <a:rPr lang="ru-RU" sz="1800" dirty="0" smtClean="0"/>
              <a:t> </a:t>
            </a:r>
            <a:r>
              <a:rPr lang="ru-RU" sz="1800" dirty="0" err="1" smtClean="0"/>
              <a:t>дрібних</a:t>
            </a:r>
            <a:r>
              <a:rPr lang="ru-RU" sz="1800" dirty="0" smtClean="0"/>
              <a:t> </a:t>
            </a:r>
            <a:r>
              <a:rPr lang="ru-RU" sz="1800" dirty="0" err="1" smtClean="0"/>
              <a:t>кісточок</a:t>
            </a:r>
            <a:r>
              <a:rPr lang="ru-RU" sz="1800" dirty="0" smtClean="0"/>
              <a:t>, </a:t>
            </a:r>
            <a:r>
              <a:rPr lang="ru-RU" sz="1800" dirty="0" err="1" smtClean="0"/>
              <a:t>які</a:t>
            </a:r>
            <a:r>
              <a:rPr lang="ru-RU" sz="1800" dirty="0" smtClean="0"/>
              <a:t> </a:t>
            </a:r>
            <a:r>
              <a:rPr lang="ru-RU" sz="1800" dirty="0" err="1" smtClean="0"/>
              <a:t>зростаються</a:t>
            </a:r>
            <a:r>
              <a:rPr lang="ru-RU" sz="1800" dirty="0" smtClean="0"/>
              <a:t> в </a:t>
            </a:r>
            <a:r>
              <a:rPr lang="ru-RU" sz="1800" dirty="0" err="1" smtClean="0"/>
              <a:t>крупні</a:t>
            </a:r>
            <a:r>
              <a:rPr lang="ru-RU" sz="1800" dirty="0" smtClean="0"/>
              <a:t> </a:t>
            </a:r>
            <a:r>
              <a:rPr lang="ru-RU" sz="1800" dirty="0" err="1" smtClean="0"/>
              <a:t>кістки</a:t>
            </a:r>
            <a:r>
              <a:rPr lang="ru-RU" sz="1800" dirty="0" smtClean="0"/>
              <a:t> </a:t>
            </a:r>
            <a:r>
              <a:rPr lang="ru-RU" sz="1800" dirty="0" err="1" smtClean="0"/>
              <a:t>тільки</a:t>
            </a:r>
            <a:r>
              <a:rPr lang="ru-RU" sz="1800" dirty="0" smtClean="0"/>
              <a:t> до </a:t>
            </a:r>
            <a:r>
              <a:rPr lang="ru-RU" sz="1800" dirty="0" err="1" smtClean="0"/>
              <a:t>певного</a:t>
            </a:r>
            <a:r>
              <a:rPr lang="ru-RU" sz="1800" dirty="0" smtClean="0"/>
              <a:t> </a:t>
            </a:r>
            <a:r>
              <a:rPr lang="ru-RU" sz="1800" dirty="0" err="1" smtClean="0"/>
              <a:t>віку</a:t>
            </a:r>
            <a:r>
              <a:rPr lang="ru-RU" sz="1800" dirty="0" smtClean="0"/>
              <a:t>. </a:t>
            </a:r>
            <a:r>
              <a:rPr lang="ru-RU" sz="1800" dirty="0" err="1" smtClean="0"/>
              <a:t>Це</a:t>
            </a:r>
            <a:r>
              <a:rPr lang="ru-RU" sz="1800" dirty="0" smtClean="0"/>
              <a:t>, </a:t>
            </a:r>
            <a:r>
              <a:rPr lang="ru-RU" sz="1800" dirty="0" err="1" smtClean="0"/>
              <a:t>наприклад</a:t>
            </a:r>
            <a:r>
              <a:rPr lang="ru-RU" sz="1800" dirty="0" smtClean="0"/>
              <a:t>, </a:t>
            </a:r>
            <a:r>
              <a:rPr lang="ru-RU" sz="1800" dirty="0" err="1" smtClean="0"/>
              <a:t>кістки</a:t>
            </a:r>
            <a:r>
              <a:rPr lang="ru-RU" sz="1800" dirty="0" smtClean="0"/>
              <a:t> черепа, таза </a:t>
            </a:r>
            <a:r>
              <a:rPr lang="ru-RU" sz="1800" dirty="0" err="1" smtClean="0"/>
              <a:t>і</a:t>
            </a:r>
            <a:r>
              <a:rPr lang="ru-RU" sz="1800" dirty="0" smtClean="0"/>
              <a:t> хребта. </a:t>
            </a:r>
            <a:r>
              <a:rPr lang="ru-RU" sz="1800" dirty="0" err="1" smtClean="0"/>
              <a:t>Безпосередньо</a:t>
            </a:r>
            <a:r>
              <a:rPr lang="ru-RU" sz="1800" dirty="0" smtClean="0"/>
              <a:t> до скелету не </a:t>
            </a:r>
            <a:r>
              <a:rPr lang="ru-RU" sz="1800" dirty="0" err="1" smtClean="0"/>
              <a:t>відносяться</a:t>
            </a:r>
            <a:r>
              <a:rPr lang="ru-RU" sz="1800" dirty="0" smtClean="0"/>
              <a:t> 6 </a:t>
            </a:r>
            <a:r>
              <a:rPr lang="ru-RU" sz="1800" dirty="0" err="1" smtClean="0"/>
              <a:t>особливих</a:t>
            </a:r>
            <a:r>
              <a:rPr lang="ru-RU" sz="1800" dirty="0" smtClean="0"/>
              <a:t> </a:t>
            </a:r>
            <a:r>
              <a:rPr lang="ru-RU" sz="1800" dirty="0" err="1" smtClean="0"/>
              <a:t>кісточок</a:t>
            </a:r>
            <a:r>
              <a:rPr lang="ru-RU" sz="1800" dirty="0" smtClean="0"/>
              <a:t> (по три </a:t>
            </a:r>
            <a:r>
              <a:rPr lang="ru-RU" sz="1800" dirty="0" err="1" smtClean="0"/>
              <a:t>з</a:t>
            </a:r>
            <a:r>
              <a:rPr lang="ru-RU" sz="1800" dirty="0" smtClean="0"/>
              <a:t> кожного боку), </a:t>
            </a:r>
            <a:r>
              <a:rPr lang="ru-RU" sz="1800" dirty="0" err="1" smtClean="0"/>
              <a:t>розташованих</a:t>
            </a:r>
            <a:r>
              <a:rPr lang="ru-RU" sz="1800" dirty="0" smtClean="0"/>
              <a:t> в </a:t>
            </a:r>
            <a:r>
              <a:rPr lang="ru-RU" sz="1800" dirty="0" err="1" smtClean="0"/>
              <a:t>середньому</a:t>
            </a:r>
            <a:r>
              <a:rPr lang="ru-RU" sz="1800" dirty="0" smtClean="0"/>
              <a:t> </a:t>
            </a:r>
            <a:r>
              <a:rPr lang="ru-RU" sz="1800" dirty="0" err="1" smtClean="0"/>
              <a:t>вусі</a:t>
            </a:r>
            <a:r>
              <a:rPr lang="ru-RU" sz="1800" dirty="0" smtClean="0"/>
              <a:t>; </a:t>
            </a:r>
            <a:r>
              <a:rPr lang="ru-RU" sz="1800" dirty="0" err="1" smtClean="0"/>
              <a:t>слухові</a:t>
            </a:r>
            <a:r>
              <a:rPr lang="ru-RU" sz="1800" dirty="0" smtClean="0"/>
              <a:t> </a:t>
            </a:r>
            <a:r>
              <a:rPr lang="ru-RU" sz="1800" dirty="0" err="1" smtClean="0"/>
              <a:t>кісточки</a:t>
            </a:r>
            <a:r>
              <a:rPr lang="ru-RU" sz="1800" dirty="0" smtClean="0"/>
              <a:t> </a:t>
            </a:r>
            <a:r>
              <a:rPr lang="ru-RU" sz="1800" dirty="0" err="1" smtClean="0"/>
              <a:t>з'єднуються</a:t>
            </a:r>
            <a:r>
              <a:rPr lang="ru-RU" sz="1800" dirty="0" smtClean="0"/>
              <a:t> </a:t>
            </a:r>
            <a:r>
              <a:rPr lang="ru-RU" sz="1800" dirty="0" err="1" smtClean="0"/>
              <a:t>тільки</a:t>
            </a:r>
            <a:r>
              <a:rPr lang="ru-RU" sz="1800" dirty="0" smtClean="0"/>
              <a:t> один </a:t>
            </a:r>
            <a:r>
              <a:rPr lang="ru-RU" sz="1800" dirty="0" err="1" smtClean="0"/>
              <a:t>з</a:t>
            </a:r>
            <a:r>
              <a:rPr lang="ru-RU" sz="1800" dirty="0" smtClean="0"/>
              <a:t> одним </a:t>
            </a:r>
            <a:r>
              <a:rPr lang="ru-RU" sz="1800" dirty="0" err="1" smtClean="0"/>
              <a:t>і</a:t>
            </a:r>
            <a:r>
              <a:rPr lang="ru-RU" sz="1800" dirty="0" smtClean="0"/>
              <a:t> </a:t>
            </a:r>
            <a:r>
              <a:rPr lang="ru-RU" sz="1800" dirty="0" err="1" smtClean="0"/>
              <a:t>беруть</a:t>
            </a:r>
            <a:r>
              <a:rPr lang="ru-RU" sz="1800" dirty="0" smtClean="0"/>
              <a:t> участь в </a:t>
            </a:r>
            <a:r>
              <a:rPr lang="ru-RU" sz="1800" dirty="0" err="1" smtClean="0"/>
              <a:t>роботі</a:t>
            </a:r>
            <a:r>
              <a:rPr lang="ru-RU" sz="1800" dirty="0" smtClean="0"/>
              <a:t> органу слуху, </a:t>
            </a:r>
            <a:r>
              <a:rPr lang="ru-RU" sz="1800" dirty="0" err="1" smtClean="0"/>
              <a:t>здійснюючи</a:t>
            </a:r>
            <a:r>
              <a:rPr lang="ru-RU" sz="1800" dirty="0" smtClean="0"/>
              <a:t> передачу </a:t>
            </a:r>
            <a:r>
              <a:rPr lang="ru-RU" sz="1800" dirty="0" err="1" smtClean="0"/>
              <a:t>коливань</a:t>
            </a:r>
            <a:r>
              <a:rPr lang="ru-RU" sz="1800" dirty="0" smtClean="0"/>
              <a:t> </a:t>
            </a:r>
            <a:r>
              <a:rPr lang="ru-RU" sz="1800" dirty="0" err="1" smtClean="0"/>
              <a:t>з</a:t>
            </a:r>
            <a:r>
              <a:rPr lang="ru-RU" sz="1800" dirty="0" smtClean="0"/>
              <a:t> </a:t>
            </a:r>
            <a:r>
              <a:rPr lang="ru-RU" sz="1800" dirty="0" err="1" smtClean="0"/>
              <a:t>барабанної</a:t>
            </a:r>
            <a:r>
              <a:rPr lang="ru-RU" sz="1800" dirty="0" smtClean="0"/>
              <a:t> </a:t>
            </a:r>
            <a:r>
              <a:rPr lang="ru-RU" sz="1800" dirty="0" err="1" smtClean="0"/>
              <a:t>перетинки</a:t>
            </a:r>
            <a:r>
              <a:rPr lang="ru-RU" sz="1800" dirty="0" smtClean="0"/>
              <a:t> у </a:t>
            </a:r>
            <a:r>
              <a:rPr lang="ru-RU" sz="1800" dirty="0" err="1" smtClean="0"/>
              <a:t>внутрішнє</a:t>
            </a:r>
            <a:r>
              <a:rPr lang="ru-RU" sz="1800" dirty="0" smtClean="0"/>
              <a:t> </a:t>
            </a:r>
            <a:r>
              <a:rPr lang="ru-RU" sz="1800" dirty="0" err="1" smtClean="0"/>
              <a:t>вухо</a:t>
            </a:r>
            <a:r>
              <a:rPr lang="ru-RU" sz="1800" dirty="0" smtClean="0"/>
              <a:t>.</a:t>
            </a:r>
            <a:endParaRPr lang="ru-RU" sz="1800"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71802" y="253536"/>
            <a:ext cx="5614998" cy="6032984"/>
          </a:xfrm>
        </p:spPr>
        <p:txBody>
          <a:bodyPr>
            <a:normAutofit/>
          </a:bodyPr>
          <a:lstStyle/>
          <a:p>
            <a:r>
              <a:rPr lang="ru-RU" sz="2000" dirty="0" smtClean="0"/>
              <a:t>2. </a:t>
            </a:r>
            <a:r>
              <a:rPr lang="ru-RU" sz="2000" dirty="0" err="1" smtClean="0"/>
              <a:t>Функції</a:t>
            </a:r>
            <a:r>
              <a:rPr lang="ru-RU" sz="2000" dirty="0" smtClean="0"/>
              <a:t> </a:t>
            </a:r>
            <a:br>
              <a:rPr lang="ru-RU" sz="2000" dirty="0" smtClean="0"/>
            </a:br>
            <a:r>
              <a:rPr lang="ru-RU" sz="2000" dirty="0" smtClean="0"/>
              <a:t/>
            </a:r>
            <a:br>
              <a:rPr lang="ru-RU" sz="2000" dirty="0" smtClean="0"/>
            </a:br>
            <a:r>
              <a:rPr lang="ru-RU" sz="2000" dirty="0" smtClean="0"/>
              <a:t> </a:t>
            </a:r>
            <a:r>
              <a:rPr lang="ru-RU" sz="2000" dirty="0" err="1" smtClean="0"/>
              <a:t>Крім</a:t>
            </a:r>
            <a:r>
              <a:rPr lang="ru-RU" sz="2000" dirty="0" smtClean="0"/>
              <a:t> </a:t>
            </a:r>
            <a:r>
              <a:rPr lang="ru-RU" sz="2000" dirty="0" err="1" smtClean="0"/>
              <a:t>механічних</a:t>
            </a:r>
            <a:r>
              <a:rPr lang="ru-RU" sz="2000" dirty="0" smtClean="0"/>
              <a:t> </a:t>
            </a:r>
            <a:r>
              <a:rPr lang="ru-RU" sz="2000" dirty="0" err="1" smtClean="0"/>
              <a:t>функцій</a:t>
            </a:r>
            <a:r>
              <a:rPr lang="ru-RU" sz="2000" dirty="0" smtClean="0"/>
              <a:t> </a:t>
            </a:r>
            <a:r>
              <a:rPr lang="ru-RU" sz="2000" dirty="0" err="1" smtClean="0"/>
              <a:t>з</a:t>
            </a:r>
            <a:r>
              <a:rPr lang="ru-RU" sz="2000" dirty="0" smtClean="0"/>
              <a:t> </a:t>
            </a:r>
            <a:r>
              <a:rPr lang="ru-RU" sz="2000" dirty="0" err="1" smtClean="0"/>
              <a:t>підтримання</a:t>
            </a:r>
            <a:r>
              <a:rPr lang="ru-RU" sz="2000" dirty="0" smtClean="0"/>
              <a:t> </a:t>
            </a:r>
            <a:r>
              <a:rPr lang="ru-RU" sz="2000" dirty="0" err="1" smtClean="0"/>
              <a:t>форми</a:t>
            </a:r>
            <a:r>
              <a:rPr lang="ru-RU" sz="2000" dirty="0" smtClean="0"/>
              <a:t> </a:t>
            </a:r>
            <a:r>
              <a:rPr lang="ru-RU" sz="2000" dirty="0" err="1" smtClean="0"/>
              <a:t>тіла</a:t>
            </a:r>
            <a:r>
              <a:rPr lang="ru-RU" sz="2000" dirty="0" smtClean="0"/>
              <a:t>, </a:t>
            </a:r>
            <a:r>
              <a:rPr lang="ru-RU" sz="2000" dirty="0" err="1" smtClean="0"/>
              <a:t>забезпечення</a:t>
            </a:r>
            <a:r>
              <a:rPr lang="ru-RU" sz="2000" dirty="0" smtClean="0"/>
              <a:t> </a:t>
            </a:r>
            <a:r>
              <a:rPr lang="ru-RU" sz="2000" dirty="0" err="1" smtClean="0"/>
              <a:t>можливості</a:t>
            </a:r>
            <a:r>
              <a:rPr lang="ru-RU" sz="2000" dirty="0" smtClean="0"/>
              <a:t> </a:t>
            </a:r>
            <a:r>
              <a:rPr lang="ru-RU" sz="2000" dirty="0" err="1" smtClean="0"/>
              <a:t>руху</a:t>
            </a:r>
            <a:r>
              <a:rPr lang="ru-RU" sz="2000" dirty="0" smtClean="0"/>
              <a:t> та </a:t>
            </a:r>
            <a:r>
              <a:rPr lang="ru-RU" sz="2000" dirty="0" err="1" smtClean="0"/>
              <a:t>захисту</a:t>
            </a:r>
            <a:r>
              <a:rPr lang="ru-RU" sz="2000" dirty="0" smtClean="0"/>
              <a:t> </a:t>
            </a:r>
            <a:r>
              <a:rPr lang="ru-RU" sz="2000" dirty="0" err="1" smtClean="0"/>
              <a:t>внутрішніх</a:t>
            </a:r>
            <a:r>
              <a:rPr lang="ru-RU" sz="2000" dirty="0" smtClean="0"/>
              <a:t> </a:t>
            </a:r>
            <a:r>
              <a:rPr lang="ru-RU" sz="2000" dirty="0" err="1" smtClean="0"/>
              <a:t>органів</a:t>
            </a:r>
            <a:r>
              <a:rPr lang="ru-RU" sz="2000" dirty="0" smtClean="0"/>
              <a:t>, скелет </a:t>
            </a:r>
            <a:r>
              <a:rPr lang="ru-RU" sz="2000" dirty="0" err="1" smtClean="0"/>
              <a:t>є</a:t>
            </a:r>
            <a:r>
              <a:rPr lang="ru-RU" sz="2000" dirty="0" smtClean="0"/>
              <a:t> </a:t>
            </a:r>
            <a:r>
              <a:rPr lang="ru-RU" sz="2000" dirty="0" err="1" smtClean="0"/>
              <a:t>також</a:t>
            </a:r>
            <a:r>
              <a:rPr lang="ru-RU" sz="2000" dirty="0" smtClean="0"/>
              <a:t> </a:t>
            </a:r>
            <a:r>
              <a:rPr lang="ru-RU" sz="2000" dirty="0" err="1" smtClean="0"/>
              <a:t>і</a:t>
            </a:r>
            <a:r>
              <a:rPr lang="ru-RU" sz="2000" dirty="0" smtClean="0"/>
              <a:t> </a:t>
            </a:r>
            <a:r>
              <a:rPr lang="ru-RU" sz="2000" dirty="0" err="1" smtClean="0"/>
              <a:t>місцем</a:t>
            </a:r>
            <a:r>
              <a:rPr lang="ru-RU" sz="2000" dirty="0" smtClean="0"/>
              <a:t> </a:t>
            </a:r>
            <a:r>
              <a:rPr lang="ru-RU" sz="2000" dirty="0" err="1" smtClean="0"/>
              <a:t>кровотворення</a:t>
            </a:r>
            <a:r>
              <a:rPr lang="ru-RU" sz="2000" dirty="0" smtClean="0"/>
              <a:t> : в </a:t>
            </a:r>
            <a:r>
              <a:rPr lang="ru-RU" sz="2000" dirty="0" err="1" smtClean="0"/>
              <a:t>кістковому</a:t>
            </a:r>
            <a:r>
              <a:rPr lang="ru-RU" sz="2000" dirty="0" smtClean="0"/>
              <a:t> </a:t>
            </a:r>
            <a:r>
              <a:rPr lang="ru-RU" sz="2000" dirty="0" err="1" smtClean="0"/>
              <a:t>мозку</a:t>
            </a:r>
            <a:r>
              <a:rPr lang="ru-RU" sz="2000" dirty="0" smtClean="0"/>
              <a:t> </a:t>
            </a:r>
            <a:r>
              <a:rPr lang="ru-RU" sz="2000" dirty="0" err="1" smtClean="0"/>
              <a:t>відбувається</a:t>
            </a:r>
            <a:r>
              <a:rPr lang="ru-RU" sz="2000" dirty="0" smtClean="0"/>
              <a:t> </a:t>
            </a:r>
            <a:r>
              <a:rPr lang="ru-RU" sz="2000" dirty="0" err="1" smtClean="0"/>
              <a:t>утворення</a:t>
            </a:r>
            <a:r>
              <a:rPr lang="ru-RU" sz="2000" dirty="0" smtClean="0"/>
              <a:t> </a:t>
            </a:r>
            <a:r>
              <a:rPr lang="ru-RU" sz="2000" dirty="0" err="1" smtClean="0"/>
              <a:t>нових</a:t>
            </a:r>
            <a:r>
              <a:rPr lang="ru-RU" sz="2000" dirty="0" smtClean="0"/>
              <a:t> </a:t>
            </a:r>
            <a:r>
              <a:rPr lang="ru-RU" sz="2000" dirty="0" err="1" smtClean="0"/>
              <a:t>клітин</a:t>
            </a:r>
            <a:r>
              <a:rPr lang="ru-RU" sz="2000" dirty="0" smtClean="0"/>
              <a:t> </a:t>
            </a:r>
            <a:r>
              <a:rPr lang="ru-RU" sz="2000" dirty="0" err="1" smtClean="0"/>
              <a:t>крові</a:t>
            </a:r>
            <a:r>
              <a:rPr lang="ru-RU" sz="2000" dirty="0" smtClean="0"/>
              <a:t>. (</a:t>
            </a:r>
            <a:r>
              <a:rPr lang="ru-RU" sz="2000" dirty="0" err="1" smtClean="0"/>
              <a:t>Одне</a:t>
            </a:r>
            <a:r>
              <a:rPr lang="ru-RU" sz="2000" dirty="0" smtClean="0"/>
              <a:t> </a:t>
            </a:r>
            <a:r>
              <a:rPr lang="ru-RU" sz="2000" dirty="0" err="1" smtClean="0"/>
              <a:t>з</a:t>
            </a:r>
            <a:r>
              <a:rPr lang="ru-RU" sz="2000" dirty="0" smtClean="0"/>
              <a:t> </a:t>
            </a:r>
            <a:r>
              <a:rPr lang="ru-RU" sz="2000" dirty="0" err="1" smtClean="0"/>
              <a:t>найпоширеніших</a:t>
            </a:r>
            <a:r>
              <a:rPr lang="ru-RU" sz="2000" dirty="0" smtClean="0"/>
              <a:t> </a:t>
            </a:r>
            <a:r>
              <a:rPr lang="ru-RU" sz="2000" dirty="0" err="1" smtClean="0"/>
              <a:t>захворювань</a:t>
            </a:r>
            <a:r>
              <a:rPr lang="ru-RU" sz="2000" dirty="0" smtClean="0"/>
              <a:t>, </a:t>
            </a:r>
            <a:r>
              <a:rPr lang="ru-RU" sz="2000" dirty="0" err="1" smtClean="0"/>
              <a:t>що</a:t>
            </a:r>
            <a:r>
              <a:rPr lang="ru-RU" sz="2000" dirty="0" smtClean="0"/>
              <a:t> </a:t>
            </a:r>
            <a:r>
              <a:rPr lang="ru-RU" sz="2000" dirty="0" err="1" smtClean="0"/>
              <a:t>вражають</a:t>
            </a:r>
            <a:r>
              <a:rPr lang="ru-RU" sz="2000" dirty="0" smtClean="0"/>
              <a:t> </a:t>
            </a:r>
            <a:r>
              <a:rPr lang="ru-RU" sz="2000" dirty="0" err="1" smtClean="0"/>
              <a:t>кістковий</a:t>
            </a:r>
            <a:r>
              <a:rPr lang="ru-RU" sz="2000" dirty="0" smtClean="0"/>
              <a:t> </a:t>
            </a:r>
            <a:r>
              <a:rPr lang="ru-RU" sz="2000" dirty="0" err="1" smtClean="0"/>
              <a:t>мозок</a:t>
            </a:r>
            <a:r>
              <a:rPr lang="ru-RU" sz="2000" dirty="0" smtClean="0"/>
              <a:t> - лейкоз, часто, </a:t>
            </a:r>
            <a:r>
              <a:rPr lang="ru-RU" sz="2000" dirty="0" err="1" smtClean="0"/>
              <a:t>незважаючи</a:t>
            </a:r>
            <a:r>
              <a:rPr lang="ru-RU" sz="2000" dirty="0" smtClean="0"/>
              <a:t> на </a:t>
            </a:r>
            <a:r>
              <a:rPr lang="ru-RU" sz="2000" dirty="0" err="1" smtClean="0"/>
              <a:t>лікування</a:t>
            </a:r>
            <a:r>
              <a:rPr lang="ru-RU" sz="2000" dirty="0" smtClean="0"/>
              <a:t>, </a:t>
            </a:r>
            <a:r>
              <a:rPr lang="ru-RU" sz="2000" dirty="0" err="1" smtClean="0"/>
              <a:t>призводить</a:t>
            </a:r>
            <a:r>
              <a:rPr lang="ru-RU" sz="2000" dirty="0" smtClean="0"/>
              <a:t> до </a:t>
            </a:r>
            <a:r>
              <a:rPr lang="ru-RU" sz="2000" dirty="0" err="1" smtClean="0"/>
              <a:t>смерті</a:t>
            </a:r>
            <a:r>
              <a:rPr lang="ru-RU" sz="2000" dirty="0" smtClean="0"/>
              <a:t>.) </a:t>
            </a:r>
            <a:r>
              <a:rPr lang="ru-RU" sz="2000" dirty="0" err="1" smtClean="0"/>
              <a:t>Крім</a:t>
            </a:r>
            <a:r>
              <a:rPr lang="ru-RU" sz="2000" dirty="0" smtClean="0"/>
              <a:t> </a:t>
            </a:r>
            <a:r>
              <a:rPr lang="ru-RU" sz="2000" dirty="0" err="1" smtClean="0"/>
              <a:t>цього</a:t>
            </a:r>
            <a:r>
              <a:rPr lang="ru-RU" sz="2000" dirty="0" smtClean="0"/>
              <a:t>, скелет, будучи </a:t>
            </a:r>
            <a:r>
              <a:rPr lang="ru-RU" sz="2000" dirty="0" err="1" smtClean="0"/>
              <a:t>сховищем</a:t>
            </a:r>
            <a:r>
              <a:rPr lang="ru-RU" sz="2000" dirty="0" smtClean="0"/>
              <a:t> </a:t>
            </a:r>
            <a:r>
              <a:rPr lang="ru-RU" sz="2000" dirty="0" err="1" smtClean="0"/>
              <a:t>здебільшого</a:t>
            </a:r>
            <a:r>
              <a:rPr lang="ru-RU" sz="2000" dirty="0" smtClean="0"/>
              <a:t> </a:t>
            </a:r>
            <a:r>
              <a:rPr lang="ru-RU" sz="2000" dirty="0" err="1" smtClean="0"/>
              <a:t>кальцію</a:t>
            </a:r>
            <a:r>
              <a:rPr lang="ru-RU" sz="2000" dirty="0" smtClean="0"/>
              <a:t> </a:t>
            </a:r>
            <a:r>
              <a:rPr lang="ru-RU" sz="2000" dirty="0" err="1" smtClean="0"/>
              <a:t>і</a:t>
            </a:r>
            <a:r>
              <a:rPr lang="ru-RU" sz="2000" dirty="0" smtClean="0"/>
              <a:t> фосфору </a:t>
            </a:r>
            <a:r>
              <a:rPr lang="ru-RU" sz="2000" dirty="0" err="1" smtClean="0"/>
              <a:t>організму</a:t>
            </a:r>
            <a:r>
              <a:rPr lang="ru-RU" sz="2000" dirty="0" smtClean="0"/>
              <a:t>, </a:t>
            </a:r>
            <a:r>
              <a:rPr lang="ru-RU" sz="2000" dirty="0" err="1" smtClean="0"/>
              <a:t>відіграє</a:t>
            </a:r>
            <a:r>
              <a:rPr lang="ru-RU" sz="2000" dirty="0" smtClean="0"/>
              <a:t> </a:t>
            </a:r>
            <a:r>
              <a:rPr lang="ru-RU" sz="2000" dirty="0" err="1" smtClean="0"/>
              <a:t>важливу</a:t>
            </a:r>
            <a:r>
              <a:rPr lang="ru-RU" sz="2000" dirty="0" smtClean="0"/>
              <a:t> роль в </a:t>
            </a:r>
            <a:r>
              <a:rPr lang="ru-RU" sz="2000" dirty="0" err="1" smtClean="0"/>
              <a:t>обміні</a:t>
            </a:r>
            <a:r>
              <a:rPr lang="ru-RU" sz="2000" dirty="0" smtClean="0"/>
              <a:t> </a:t>
            </a:r>
            <a:r>
              <a:rPr lang="ru-RU" sz="2000" dirty="0" err="1" smtClean="0"/>
              <a:t>мінеральних</a:t>
            </a:r>
            <a:r>
              <a:rPr lang="ru-RU" sz="2000" dirty="0" smtClean="0"/>
              <a:t> </a:t>
            </a:r>
            <a:r>
              <a:rPr lang="ru-RU" sz="2000" dirty="0" err="1" smtClean="0"/>
              <a:t>речовин</a:t>
            </a:r>
            <a:r>
              <a:rPr lang="ru-RU" sz="2000" dirty="0" smtClean="0"/>
              <a:t>.</a:t>
            </a:r>
            <a:endParaRPr lang="ru-RU" sz="2000" dirty="0"/>
          </a:p>
        </p:txBody>
      </p:sp>
      <p:pic>
        <p:nvPicPr>
          <p:cNvPr id="4" name="Содержимое 3" descr="350px-Human_skeleton_front_uk.svg.png"/>
          <p:cNvPicPr>
            <a:picLocks noGrp="1" noChangeAspect="1"/>
          </p:cNvPicPr>
          <p:nvPr>
            <p:ph idx="1"/>
          </p:nvPr>
        </p:nvPicPr>
        <p:blipFill>
          <a:blip r:embed="rId2"/>
          <a:stretch>
            <a:fillRect/>
          </a:stretch>
        </p:blipFill>
        <p:spPr>
          <a:xfrm>
            <a:off x="285720" y="1142984"/>
            <a:ext cx="2857519" cy="5357850"/>
          </a:xfrm>
        </p:spPr>
      </p:pic>
    </p:spTree>
  </p:cSld>
  <p:clrMapOvr>
    <a:masterClrMapping/>
  </p:clrMapOvr>
  <p:transition>
    <p:wheel spokes="3"/>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00298" y="253536"/>
            <a:ext cx="6186502" cy="6104422"/>
          </a:xfrm>
        </p:spPr>
        <p:txBody>
          <a:bodyPr>
            <a:normAutofit/>
          </a:bodyPr>
          <a:lstStyle/>
          <a:p>
            <a:r>
              <a:rPr lang="ru-RU" sz="1800" dirty="0" smtClean="0"/>
              <a:t>. </a:t>
            </a:r>
            <a:r>
              <a:rPr lang="ru-RU" sz="1800" dirty="0" err="1" smtClean="0"/>
              <a:t>Організація</a:t>
            </a:r>
            <a:r>
              <a:rPr lang="ru-RU" sz="1800" dirty="0" smtClean="0"/>
              <a:t> </a:t>
            </a:r>
            <a:br>
              <a:rPr lang="ru-RU" sz="1800" dirty="0" smtClean="0"/>
            </a:br>
            <a:r>
              <a:rPr lang="ru-RU" sz="1800" dirty="0" smtClean="0"/>
              <a:t/>
            </a:r>
            <a:br>
              <a:rPr lang="ru-RU" sz="1800" dirty="0" smtClean="0"/>
            </a:br>
            <a:r>
              <a:rPr lang="ru-RU" sz="1800" dirty="0" smtClean="0"/>
              <a:t> Скелет </a:t>
            </a:r>
            <a:r>
              <a:rPr lang="ru-RU" sz="1800" dirty="0" err="1" smtClean="0"/>
              <a:t>людини</a:t>
            </a:r>
            <a:r>
              <a:rPr lang="ru-RU" sz="1800" dirty="0" smtClean="0"/>
              <a:t> </a:t>
            </a:r>
            <a:r>
              <a:rPr lang="ru-RU" sz="1800" dirty="0" err="1" smtClean="0"/>
              <a:t>влаштований</a:t>
            </a:r>
            <a:r>
              <a:rPr lang="ru-RU" sz="1800" dirty="0" smtClean="0"/>
              <a:t> за </a:t>
            </a:r>
            <a:r>
              <a:rPr lang="ru-RU" sz="1800" dirty="0" err="1" smtClean="0"/>
              <a:t>загальним</a:t>
            </a:r>
            <a:r>
              <a:rPr lang="ru-RU" sz="1800" dirty="0" smtClean="0"/>
              <a:t> для </a:t>
            </a:r>
            <a:r>
              <a:rPr lang="ru-RU" sz="1800" dirty="0" err="1" smtClean="0"/>
              <a:t>всіх</a:t>
            </a:r>
            <a:r>
              <a:rPr lang="ru-RU" sz="1800" dirty="0" smtClean="0"/>
              <a:t> </a:t>
            </a:r>
            <a:r>
              <a:rPr lang="ru-RU" sz="1800" dirty="0" err="1" smtClean="0"/>
              <a:t>хребетних</a:t>
            </a:r>
            <a:r>
              <a:rPr lang="ru-RU" sz="1800" dirty="0" smtClean="0"/>
              <a:t> </a:t>
            </a:r>
            <a:r>
              <a:rPr lang="ru-RU" sz="1800" dirty="0" err="1" smtClean="0"/>
              <a:t>тварин</a:t>
            </a:r>
            <a:r>
              <a:rPr lang="ru-RU" sz="1800" dirty="0" smtClean="0"/>
              <a:t> принципом. </a:t>
            </a:r>
            <a:r>
              <a:rPr lang="ru-RU" sz="1800" dirty="0" err="1" smtClean="0"/>
              <a:t>Кістки</a:t>
            </a:r>
            <a:r>
              <a:rPr lang="ru-RU" sz="1800" dirty="0" smtClean="0"/>
              <a:t> скелета </a:t>
            </a:r>
            <a:r>
              <a:rPr lang="ru-RU" sz="1800" dirty="0" err="1" smtClean="0"/>
              <a:t>поділяються</a:t>
            </a:r>
            <a:r>
              <a:rPr lang="ru-RU" sz="1800" dirty="0" smtClean="0"/>
              <a:t> на </a:t>
            </a:r>
            <a:r>
              <a:rPr lang="ru-RU" sz="1800" dirty="0" err="1" smtClean="0"/>
              <a:t>дві</a:t>
            </a:r>
            <a:r>
              <a:rPr lang="ru-RU" sz="1800" dirty="0" smtClean="0"/>
              <a:t> </a:t>
            </a:r>
            <a:r>
              <a:rPr lang="ru-RU" sz="1800" dirty="0" err="1" smtClean="0"/>
              <a:t>групи</a:t>
            </a:r>
            <a:r>
              <a:rPr lang="ru-RU" sz="1800" dirty="0" smtClean="0"/>
              <a:t>: </a:t>
            </a:r>
            <a:r>
              <a:rPr lang="ru-RU" sz="1800" dirty="0" err="1" smtClean="0"/>
              <a:t>осьовий</a:t>
            </a:r>
            <a:r>
              <a:rPr lang="ru-RU" sz="1800" dirty="0" smtClean="0"/>
              <a:t> скелет </a:t>
            </a:r>
            <a:r>
              <a:rPr lang="ru-RU" sz="1800" dirty="0" err="1" smtClean="0"/>
              <a:t>і</a:t>
            </a:r>
            <a:r>
              <a:rPr lang="ru-RU" sz="1800" dirty="0" smtClean="0"/>
              <a:t> </a:t>
            </a:r>
            <a:r>
              <a:rPr lang="ru-RU" sz="1800" dirty="0" err="1" smtClean="0"/>
              <a:t>додатковий</a:t>
            </a:r>
            <a:r>
              <a:rPr lang="ru-RU" sz="1800" dirty="0" smtClean="0"/>
              <a:t> </a:t>
            </a:r>
            <a:r>
              <a:rPr lang="ru-RU" sz="1800" dirty="0" err="1" smtClean="0"/>
              <a:t>скелет</a:t>
            </a:r>
            <a:r>
              <a:rPr lang="ru-RU" sz="1800" dirty="0" smtClean="0"/>
              <a:t>. До </a:t>
            </a:r>
            <a:r>
              <a:rPr lang="ru-RU" sz="1800" dirty="0" err="1" smtClean="0"/>
              <a:t>осьовому</a:t>
            </a:r>
            <a:r>
              <a:rPr lang="ru-RU" sz="1800" dirty="0" smtClean="0"/>
              <a:t> скелету </a:t>
            </a:r>
            <a:r>
              <a:rPr lang="ru-RU" sz="1800" dirty="0" err="1" smtClean="0"/>
              <a:t>відносяться</a:t>
            </a:r>
            <a:r>
              <a:rPr lang="ru-RU" sz="1800" dirty="0" smtClean="0"/>
              <a:t> </a:t>
            </a:r>
            <a:r>
              <a:rPr lang="ru-RU" sz="1800" dirty="0" err="1" smtClean="0"/>
              <a:t>кістки</a:t>
            </a:r>
            <a:r>
              <a:rPr lang="ru-RU" sz="1800" dirty="0" smtClean="0"/>
              <a:t>, </a:t>
            </a:r>
            <a:r>
              <a:rPr lang="ru-RU" sz="1800" dirty="0" err="1" smtClean="0"/>
              <a:t>що</a:t>
            </a:r>
            <a:r>
              <a:rPr lang="ru-RU" sz="1800" dirty="0" smtClean="0"/>
              <a:t> лежать </a:t>
            </a:r>
            <a:r>
              <a:rPr lang="ru-RU" sz="1800" dirty="0" err="1" smtClean="0"/>
              <a:t>посередині</a:t>
            </a:r>
            <a:r>
              <a:rPr lang="ru-RU" sz="1800" dirty="0" smtClean="0"/>
              <a:t> </a:t>
            </a:r>
            <a:r>
              <a:rPr lang="ru-RU" sz="1800" dirty="0" err="1" smtClean="0"/>
              <a:t>і</a:t>
            </a:r>
            <a:r>
              <a:rPr lang="ru-RU" sz="1800" dirty="0" smtClean="0"/>
              <a:t> </a:t>
            </a:r>
            <a:r>
              <a:rPr lang="ru-RU" sz="1800" dirty="0" err="1" smtClean="0"/>
              <a:t>утворюють</a:t>
            </a:r>
            <a:r>
              <a:rPr lang="ru-RU" sz="1800" dirty="0" smtClean="0"/>
              <a:t> остов </a:t>
            </a:r>
            <a:r>
              <a:rPr lang="ru-RU" sz="1800" dirty="0" err="1" smtClean="0"/>
              <a:t>тіла</a:t>
            </a:r>
            <a:r>
              <a:rPr lang="ru-RU" sz="1800" dirty="0" smtClean="0"/>
              <a:t>; </a:t>
            </a:r>
            <a:r>
              <a:rPr lang="ru-RU" sz="1800" dirty="0" err="1" smtClean="0"/>
              <a:t>це</a:t>
            </a:r>
            <a:r>
              <a:rPr lang="ru-RU" sz="1800" dirty="0" smtClean="0"/>
              <a:t> все </a:t>
            </a:r>
            <a:r>
              <a:rPr lang="ru-RU" sz="1800" dirty="0" err="1" smtClean="0"/>
              <a:t>кістки</a:t>
            </a:r>
            <a:r>
              <a:rPr lang="ru-RU" sz="1800" dirty="0" smtClean="0"/>
              <a:t> </a:t>
            </a:r>
            <a:r>
              <a:rPr lang="ru-RU" sz="1800" dirty="0" err="1" smtClean="0"/>
              <a:t>голови</a:t>
            </a:r>
            <a:r>
              <a:rPr lang="ru-RU" sz="1800" dirty="0" smtClean="0"/>
              <a:t> </a:t>
            </a:r>
            <a:r>
              <a:rPr lang="ru-RU" sz="1800" dirty="0" err="1" smtClean="0"/>
              <a:t>і</a:t>
            </a:r>
            <a:r>
              <a:rPr lang="ru-RU" sz="1800" dirty="0" smtClean="0"/>
              <a:t> </a:t>
            </a:r>
            <a:r>
              <a:rPr lang="ru-RU" sz="1800" dirty="0" err="1" smtClean="0"/>
              <a:t>шиї</a:t>
            </a:r>
            <a:r>
              <a:rPr lang="ru-RU" sz="1800" dirty="0" smtClean="0"/>
              <a:t>, хребет, ребра </a:t>
            </a:r>
            <a:r>
              <a:rPr lang="ru-RU" sz="1800" dirty="0" err="1" smtClean="0"/>
              <a:t>і</a:t>
            </a:r>
            <a:r>
              <a:rPr lang="ru-RU" sz="1800" dirty="0" smtClean="0"/>
              <a:t> грудина. </a:t>
            </a:r>
            <a:r>
              <a:rPr lang="ru-RU" sz="1800" dirty="0" err="1" smtClean="0"/>
              <a:t>Додатковий</a:t>
            </a:r>
            <a:r>
              <a:rPr lang="ru-RU" sz="1800" dirty="0" smtClean="0"/>
              <a:t> скелет </a:t>
            </a:r>
            <a:r>
              <a:rPr lang="ru-RU" sz="1800" dirty="0" err="1" smtClean="0"/>
              <a:t>складають</a:t>
            </a:r>
            <a:r>
              <a:rPr lang="ru-RU" sz="1800" dirty="0" smtClean="0"/>
              <a:t> </a:t>
            </a:r>
            <a:r>
              <a:rPr lang="ru-RU" sz="1800" dirty="0" err="1" smtClean="0"/>
              <a:t>ключиці</a:t>
            </a:r>
            <a:r>
              <a:rPr lang="ru-RU" sz="1800" dirty="0" smtClean="0"/>
              <a:t>, лопатки, </a:t>
            </a:r>
            <a:r>
              <a:rPr lang="ru-RU" sz="1800" dirty="0" err="1" smtClean="0"/>
              <a:t>кістки</a:t>
            </a:r>
            <a:r>
              <a:rPr lang="ru-RU" sz="1800" dirty="0" smtClean="0"/>
              <a:t> </a:t>
            </a:r>
            <a:r>
              <a:rPr lang="ru-RU" sz="1800" dirty="0" err="1" smtClean="0"/>
              <a:t>верхніх</a:t>
            </a:r>
            <a:r>
              <a:rPr lang="ru-RU" sz="1800" dirty="0" smtClean="0"/>
              <a:t> </a:t>
            </a:r>
            <a:r>
              <a:rPr lang="ru-RU" sz="1800" dirty="0" err="1" smtClean="0"/>
              <a:t>кінцівок</a:t>
            </a:r>
            <a:r>
              <a:rPr lang="ru-RU" sz="1800" dirty="0" smtClean="0"/>
              <a:t>, </a:t>
            </a:r>
            <a:r>
              <a:rPr lang="ru-RU" sz="1800" dirty="0" err="1" smtClean="0"/>
              <a:t>кістки</a:t>
            </a:r>
            <a:r>
              <a:rPr lang="ru-RU" sz="1800" dirty="0" smtClean="0"/>
              <a:t> таза </a:t>
            </a:r>
            <a:r>
              <a:rPr lang="ru-RU" sz="1800" dirty="0" err="1" smtClean="0"/>
              <a:t>і</a:t>
            </a:r>
            <a:r>
              <a:rPr lang="ru-RU" sz="1800" dirty="0" smtClean="0"/>
              <a:t> </a:t>
            </a:r>
            <a:r>
              <a:rPr lang="ru-RU" sz="1800" dirty="0" err="1" smtClean="0"/>
              <a:t>кістки</a:t>
            </a:r>
            <a:r>
              <a:rPr lang="ru-RU" sz="1800" dirty="0" smtClean="0"/>
              <a:t> </a:t>
            </a:r>
            <a:r>
              <a:rPr lang="ru-RU" sz="1800" dirty="0" err="1" smtClean="0"/>
              <a:t>нижніх</a:t>
            </a:r>
            <a:r>
              <a:rPr lang="ru-RU" sz="1800" dirty="0" smtClean="0"/>
              <a:t> кінцівок3.</a:t>
            </a:r>
            <a:endParaRPr lang="ru-RU" sz="1800" dirty="0"/>
          </a:p>
        </p:txBody>
      </p:sp>
      <p:sp>
        <p:nvSpPr>
          <p:cNvPr id="3" name="Содержимое 2"/>
          <p:cNvSpPr>
            <a:spLocks noGrp="1"/>
          </p:cNvSpPr>
          <p:nvPr>
            <p:ph idx="1"/>
          </p:nvPr>
        </p:nvSpPr>
        <p:spPr>
          <a:xfrm>
            <a:off x="457200" y="1646237"/>
            <a:ext cx="2114536" cy="4526280"/>
          </a:xfrm>
        </p:spPr>
        <p:txBody>
          <a:bodyPr/>
          <a:lstStyle/>
          <a:p>
            <a:endParaRPr lang="ru-RU" dirty="0"/>
          </a:p>
        </p:txBody>
      </p:sp>
    </p:spTree>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6033302"/>
          </a:xfrm>
        </p:spPr>
        <p:txBody>
          <a:bodyPr>
            <a:normAutofit fontScale="90000"/>
          </a:bodyPr>
          <a:lstStyle/>
          <a:p>
            <a:r>
              <a:rPr lang="ru-RU" sz="2000" dirty="0" err="1" smtClean="0"/>
              <a:t>Всі</a:t>
            </a:r>
            <a:r>
              <a:rPr lang="ru-RU" sz="2000" dirty="0" smtClean="0"/>
              <a:t> </a:t>
            </a:r>
            <a:r>
              <a:rPr lang="ru-RU" sz="2000" dirty="0" err="1" smtClean="0"/>
              <a:t>кістки</a:t>
            </a:r>
            <a:r>
              <a:rPr lang="ru-RU" sz="2000" dirty="0" smtClean="0"/>
              <a:t> скелета </a:t>
            </a:r>
            <a:r>
              <a:rPr lang="ru-RU" sz="2000" dirty="0" err="1" smtClean="0"/>
              <a:t>ділять</a:t>
            </a:r>
            <a:r>
              <a:rPr lang="ru-RU" sz="2000" dirty="0" smtClean="0"/>
              <a:t> на </a:t>
            </a:r>
            <a:r>
              <a:rPr lang="ru-RU" sz="2000" dirty="0" err="1" smtClean="0"/>
              <a:t>підгрупи</a:t>
            </a:r>
            <a:r>
              <a:rPr lang="ru-RU" sz="2000" dirty="0" smtClean="0"/>
              <a:t>:</a:t>
            </a:r>
            <a:br>
              <a:rPr lang="ru-RU" sz="2000" dirty="0" smtClean="0"/>
            </a:br>
            <a:r>
              <a:rPr lang="ru-RU" sz="2000" dirty="0" smtClean="0"/>
              <a:t> </a:t>
            </a:r>
            <a:br>
              <a:rPr lang="ru-RU" sz="2000" dirty="0" smtClean="0"/>
            </a:br>
            <a:r>
              <a:rPr lang="ru-RU" sz="2000" dirty="0" smtClean="0"/>
              <a:t>ОСЬОВИЙ СКЕЛЕТ:</a:t>
            </a:r>
            <a:br>
              <a:rPr lang="ru-RU" sz="2000" dirty="0" smtClean="0"/>
            </a:br>
            <a:r>
              <a:rPr lang="ru-RU" sz="2000" dirty="0" smtClean="0"/>
              <a:t>Череп - </a:t>
            </a:r>
            <a:r>
              <a:rPr lang="ru-RU" sz="2000" dirty="0" err="1" smtClean="0"/>
              <a:t>кісткова</a:t>
            </a:r>
            <a:r>
              <a:rPr lang="ru-RU" sz="2000" dirty="0" smtClean="0"/>
              <a:t> основа </a:t>
            </a:r>
            <a:r>
              <a:rPr lang="ru-RU" sz="2000" dirty="0" err="1" smtClean="0"/>
              <a:t>голови</a:t>
            </a:r>
            <a:r>
              <a:rPr lang="ru-RU" sz="2000" dirty="0" smtClean="0"/>
              <a:t>, </a:t>
            </a:r>
            <a:r>
              <a:rPr lang="ru-RU" sz="2000" dirty="0" err="1" smtClean="0"/>
              <a:t>є</a:t>
            </a:r>
            <a:r>
              <a:rPr lang="ru-RU" sz="2000" dirty="0" smtClean="0"/>
              <a:t> </a:t>
            </a:r>
            <a:r>
              <a:rPr lang="ru-RU" sz="2000" dirty="0" err="1" smtClean="0"/>
              <a:t>вмістилищем</a:t>
            </a:r>
            <a:r>
              <a:rPr lang="ru-RU" sz="2000" dirty="0" smtClean="0"/>
              <a:t> головного </a:t>
            </a:r>
            <a:r>
              <a:rPr lang="ru-RU" sz="2000" dirty="0" err="1" smtClean="0"/>
              <a:t>мозку</a:t>
            </a:r>
            <a:r>
              <a:rPr lang="ru-RU" sz="2000" dirty="0" smtClean="0"/>
              <a:t>, а </a:t>
            </a:r>
            <a:r>
              <a:rPr lang="ru-RU" sz="2000" dirty="0" err="1" smtClean="0"/>
              <a:t>також</a:t>
            </a:r>
            <a:r>
              <a:rPr lang="ru-RU" sz="2000" dirty="0" smtClean="0"/>
              <a:t> </a:t>
            </a:r>
            <a:r>
              <a:rPr lang="ru-RU" sz="2000" dirty="0" err="1" smtClean="0"/>
              <a:t>органів</a:t>
            </a:r>
            <a:r>
              <a:rPr lang="ru-RU" sz="2000" dirty="0" smtClean="0"/>
              <a:t> </a:t>
            </a:r>
            <a:r>
              <a:rPr lang="ru-RU" sz="2000" dirty="0" err="1" smtClean="0"/>
              <a:t>зору</a:t>
            </a:r>
            <a:r>
              <a:rPr lang="ru-RU" sz="2000" dirty="0" smtClean="0"/>
              <a:t>, слуху </a:t>
            </a:r>
            <a:r>
              <a:rPr lang="ru-RU" sz="2000" dirty="0" err="1" smtClean="0"/>
              <a:t>і</a:t>
            </a:r>
            <a:r>
              <a:rPr lang="ru-RU" sz="2000" dirty="0" smtClean="0"/>
              <a:t> нюху. Череп </a:t>
            </a:r>
            <a:r>
              <a:rPr lang="ru-RU" sz="2000" dirty="0" err="1" smtClean="0"/>
              <a:t>має</a:t>
            </a:r>
            <a:r>
              <a:rPr lang="ru-RU" sz="2000" dirty="0" smtClean="0"/>
              <a:t> два </a:t>
            </a:r>
            <a:r>
              <a:rPr lang="ru-RU" sz="2000" dirty="0" err="1" smtClean="0"/>
              <a:t>відділи</a:t>
            </a:r>
            <a:r>
              <a:rPr lang="ru-RU" sz="2000" dirty="0" smtClean="0"/>
              <a:t>: </a:t>
            </a:r>
            <a:r>
              <a:rPr lang="ru-RU" sz="2000" dirty="0" err="1" smtClean="0"/>
              <a:t>мозковий</a:t>
            </a:r>
            <a:r>
              <a:rPr lang="ru-RU" sz="2000" dirty="0" smtClean="0"/>
              <a:t> </a:t>
            </a:r>
            <a:r>
              <a:rPr lang="ru-RU" sz="2000" dirty="0" err="1" smtClean="0"/>
              <a:t>і</a:t>
            </a:r>
            <a:r>
              <a:rPr lang="ru-RU" sz="2000" dirty="0" smtClean="0"/>
              <a:t> </a:t>
            </a:r>
            <a:r>
              <a:rPr lang="ru-RU" sz="2000" dirty="0" err="1" smtClean="0"/>
              <a:t>лицьовий</a:t>
            </a:r>
            <a:r>
              <a:rPr lang="ru-RU" sz="2000" dirty="0" smtClean="0"/>
              <a:t>. </a:t>
            </a:r>
            <a:br>
              <a:rPr lang="ru-RU" sz="2000" dirty="0" smtClean="0"/>
            </a:br>
            <a:r>
              <a:rPr lang="ru-RU" sz="2000" dirty="0" err="1" smtClean="0"/>
              <a:t>Грудна</a:t>
            </a:r>
            <a:r>
              <a:rPr lang="ru-RU" sz="2000" dirty="0" smtClean="0"/>
              <a:t> </a:t>
            </a:r>
            <a:r>
              <a:rPr lang="ru-RU" sz="2000" dirty="0" err="1" smtClean="0"/>
              <a:t>клітина</a:t>
            </a:r>
            <a:r>
              <a:rPr lang="ru-RU" sz="2000" dirty="0" smtClean="0"/>
              <a:t> - </a:t>
            </a:r>
            <a:r>
              <a:rPr lang="ru-RU" sz="2000" dirty="0" err="1" smtClean="0"/>
              <a:t>має</a:t>
            </a:r>
            <a:r>
              <a:rPr lang="ru-RU" sz="2000" dirty="0" smtClean="0"/>
              <a:t> форму </a:t>
            </a:r>
            <a:r>
              <a:rPr lang="ru-RU" sz="2000" dirty="0" err="1" smtClean="0"/>
              <a:t>усіченого</a:t>
            </a:r>
            <a:r>
              <a:rPr lang="ru-RU" sz="2000" dirty="0" smtClean="0"/>
              <a:t> конуса </a:t>
            </a:r>
            <a:r>
              <a:rPr lang="ru-RU" sz="2000" dirty="0" err="1" smtClean="0"/>
              <a:t>стисненого</a:t>
            </a:r>
            <a:r>
              <a:rPr lang="ru-RU" sz="2000" dirty="0" smtClean="0"/>
              <a:t>, </a:t>
            </a:r>
            <a:r>
              <a:rPr lang="ru-RU" sz="2000" dirty="0" err="1" smtClean="0"/>
              <a:t>є</a:t>
            </a:r>
            <a:r>
              <a:rPr lang="ru-RU" sz="2000" dirty="0" smtClean="0"/>
              <a:t> </a:t>
            </a:r>
            <a:r>
              <a:rPr lang="ru-RU" sz="2000" dirty="0" err="1" smtClean="0"/>
              <a:t>кісткової</a:t>
            </a:r>
            <a:r>
              <a:rPr lang="ru-RU" sz="2000" dirty="0" smtClean="0"/>
              <a:t> основою грудей </a:t>
            </a:r>
            <a:r>
              <a:rPr lang="ru-RU" sz="2000" dirty="0" err="1" smtClean="0"/>
              <a:t>і</a:t>
            </a:r>
            <a:r>
              <a:rPr lang="ru-RU" sz="2000" dirty="0" smtClean="0"/>
              <a:t> </a:t>
            </a:r>
            <a:r>
              <a:rPr lang="ru-RU" sz="2000" dirty="0" err="1" smtClean="0"/>
              <a:t>вмістилищем</a:t>
            </a:r>
            <a:r>
              <a:rPr lang="ru-RU" sz="2000" dirty="0" smtClean="0"/>
              <a:t> для </a:t>
            </a:r>
            <a:r>
              <a:rPr lang="ru-RU" sz="2000" dirty="0" err="1" smtClean="0"/>
              <a:t>внутрішніх</a:t>
            </a:r>
            <a:r>
              <a:rPr lang="ru-RU" sz="2000" dirty="0" smtClean="0"/>
              <a:t> </a:t>
            </a:r>
            <a:r>
              <a:rPr lang="ru-RU" sz="2000" dirty="0" err="1" smtClean="0"/>
              <a:t>органів</a:t>
            </a:r>
            <a:r>
              <a:rPr lang="ru-RU" sz="2000" dirty="0" smtClean="0"/>
              <a:t>. </a:t>
            </a:r>
            <a:r>
              <a:rPr lang="ru-RU" sz="2000" dirty="0" err="1" smtClean="0"/>
              <a:t>Складається</a:t>
            </a:r>
            <a:r>
              <a:rPr lang="ru-RU" sz="2000" dirty="0" smtClean="0"/>
              <a:t> </a:t>
            </a:r>
            <a:r>
              <a:rPr lang="ru-RU" sz="2000" dirty="0" err="1" smtClean="0"/>
              <a:t>з</a:t>
            </a:r>
            <a:r>
              <a:rPr lang="ru-RU" sz="2000" dirty="0" smtClean="0"/>
              <a:t> 12 </a:t>
            </a:r>
            <a:r>
              <a:rPr lang="ru-RU" sz="2000" dirty="0" err="1" smtClean="0"/>
              <a:t>грудних</a:t>
            </a:r>
            <a:r>
              <a:rPr lang="ru-RU" sz="2000" dirty="0" smtClean="0"/>
              <a:t> </a:t>
            </a:r>
            <a:r>
              <a:rPr lang="ru-RU" sz="2000" dirty="0" err="1" smtClean="0"/>
              <a:t>хребців</a:t>
            </a:r>
            <a:r>
              <a:rPr lang="ru-RU" sz="2000" dirty="0" smtClean="0"/>
              <a:t>, 12 пар ребер </a:t>
            </a:r>
            <a:r>
              <a:rPr lang="ru-RU" sz="2000" dirty="0" err="1" smtClean="0"/>
              <a:t>і</a:t>
            </a:r>
            <a:r>
              <a:rPr lang="ru-RU" sz="2000" dirty="0" smtClean="0"/>
              <a:t> </a:t>
            </a:r>
            <a:r>
              <a:rPr lang="ru-RU" sz="2000" dirty="0" err="1" smtClean="0"/>
              <a:t>грудини</a:t>
            </a:r>
            <a:r>
              <a:rPr lang="ru-RU" sz="2000" dirty="0" smtClean="0"/>
              <a:t>. </a:t>
            </a:r>
            <a:br>
              <a:rPr lang="ru-RU" sz="2000" dirty="0" smtClean="0"/>
            </a:br>
            <a:r>
              <a:rPr lang="ru-RU" sz="2000" dirty="0" smtClean="0"/>
              <a:t>Хребет, </a:t>
            </a:r>
            <a:r>
              <a:rPr lang="ru-RU" sz="2000" dirty="0" err="1" smtClean="0"/>
              <a:t>або</a:t>
            </a:r>
            <a:r>
              <a:rPr lang="ru-RU" sz="2000" dirty="0" smtClean="0"/>
              <a:t> </a:t>
            </a:r>
            <a:r>
              <a:rPr lang="ru-RU" sz="2000" dirty="0" err="1" smtClean="0"/>
              <a:t>хребетний</a:t>
            </a:r>
            <a:r>
              <a:rPr lang="ru-RU" sz="2000" dirty="0" smtClean="0"/>
              <a:t> </a:t>
            </a:r>
            <a:r>
              <a:rPr lang="ru-RU" sz="2000" dirty="0" err="1" smtClean="0"/>
              <a:t>стовп</a:t>
            </a:r>
            <a:r>
              <a:rPr lang="ru-RU" sz="2000" dirty="0" smtClean="0"/>
              <a:t> - </a:t>
            </a:r>
            <a:r>
              <a:rPr lang="ru-RU" sz="2000" dirty="0" err="1" smtClean="0"/>
              <a:t>є</a:t>
            </a:r>
            <a:r>
              <a:rPr lang="ru-RU" sz="2000" dirty="0" smtClean="0"/>
              <a:t> головною </a:t>
            </a:r>
            <a:r>
              <a:rPr lang="ru-RU" sz="2000" dirty="0" err="1" smtClean="0"/>
              <a:t>віссю</a:t>
            </a:r>
            <a:r>
              <a:rPr lang="ru-RU" sz="2000" dirty="0" smtClean="0"/>
              <a:t> </a:t>
            </a:r>
            <a:r>
              <a:rPr lang="ru-RU" sz="2000" dirty="0" err="1" smtClean="0"/>
              <a:t>тіла</a:t>
            </a:r>
            <a:r>
              <a:rPr lang="ru-RU" sz="2000" dirty="0" smtClean="0"/>
              <a:t>, опорою </a:t>
            </a:r>
            <a:r>
              <a:rPr lang="ru-RU" sz="2000" dirty="0" err="1" smtClean="0"/>
              <a:t>всього</a:t>
            </a:r>
            <a:r>
              <a:rPr lang="ru-RU" sz="2000" dirty="0" smtClean="0"/>
              <a:t> скелета; </a:t>
            </a:r>
            <a:r>
              <a:rPr lang="ru-RU" sz="2000" dirty="0" err="1" smtClean="0"/>
              <a:t>всередині</a:t>
            </a:r>
            <a:r>
              <a:rPr lang="ru-RU" sz="2000" dirty="0" smtClean="0"/>
              <a:t> хребетного каналу проходить </a:t>
            </a:r>
            <a:r>
              <a:rPr lang="ru-RU" sz="2000" dirty="0" err="1" smtClean="0"/>
              <a:t>спинний</a:t>
            </a:r>
            <a:r>
              <a:rPr lang="ru-RU" sz="2000" dirty="0" smtClean="0"/>
              <a:t> </a:t>
            </a:r>
            <a:r>
              <a:rPr lang="ru-RU" sz="2000" dirty="0" err="1" smtClean="0"/>
              <a:t>мозок</a:t>
            </a:r>
            <a:r>
              <a:rPr lang="ru-RU" sz="2000" dirty="0" smtClean="0"/>
              <a:t>.</a:t>
            </a:r>
            <a:br>
              <a:rPr lang="ru-RU" sz="2000" dirty="0" smtClean="0"/>
            </a:br>
            <a:r>
              <a:rPr lang="ru-RU" sz="2000" dirty="0" smtClean="0"/>
              <a:t> ДОДАТКОВИЙ СКЕЛЕТ: </a:t>
            </a:r>
            <a:br>
              <a:rPr lang="ru-RU" sz="2000" dirty="0" smtClean="0"/>
            </a:br>
            <a:r>
              <a:rPr lang="ru-RU" sz="2000" dirty="0" smtClean="0"/>
              <a:t>Пояс </a:t>
            </a:r>
            <a:r>
              <a:rPr lang="ru-RU" sz="2000" dirty="0" err="1" smtClean="0"/>
              <a:t>верхніх</a:t>
            </a:r>
            <a:r>
              <a:rPr lang="ru-RU" sz="2000" dirty="0" smtClean="0"/>
              <a:t> </a:t>
            </a:r>
            <a:r>
              <a:rPr lang="ru-RU" sz="2000" dirty="0" err="1" smtClean="0"/>
              <a:t>кінцівок</a:t>
            </a:r>
            <a:r>
              <a:rPr lang="ru-RU" sz="2000" dirty="0" smtClean="0"/>
              <a:t> - </a:t>
            </a:r>
            <a:r>
              <a:rPr lang="ru-RU" sz="2000" dirty="0" err="1" smtClean="0"/>
              <a:t>забезпечує</a:t>
            </a:r>
            <a:r>
              <a:rPr lang="ru-RU" sz="2000" dirty="0" smtClean="0"/>
              <a:t> </a:t>
            </a:r>
            <a:r>
              <a:rPr lang="ru-RU" sz="2000" dirty="0" err="1" smtClean="0"/>
              <a:t>приєднання</a:t>
            </a:r>
            <a:r>
              <a:rPr lang="ru-RU" sz="2000" dirty="0" smtClean="0"/>
              <a:t> </a:t>
            </a:r>
            <a:r>
              <a:rPr lang="ru-RU" sz="2000" dirty="0" err="1" smtClean="0"/>
              <a:t>верхніх</a:t>
            </a:r>
            <a:r>
              <a:rPr lang="ru-RU" sz="2000" dirty="0" smtClean="0"/>
              <a:t> </a:t>
            </a:r>
            <a:r>
              <a:rPr lang="ru-RU" sz="2000" dirty="0" err="1" smtClean="0"/>
              <a:t>кінцівок</a:t>
            </a:r>
            <a:r>
              <a:rPr lang="ru-RU" sz="2000" dirty="0" smtClean="0"/>
              <a:t> до </a:t>
            </a:r>
            <a:r>
              <a:rPr lang="ru-RU" sz="2000" dirty="0" err="1" smtClean="0"/>
              <a:t>осьового</a:t>
            </a:r>
            <a:r>
              <a:rPr lang="ru-RU" sz="2000" dirty="0" smtClean="0"/>
              <a:t> скелету. </a:t>
            </a:r>
            <a:r>
              <a:rPr lang="ru-RU" sz="2000" dirty="0" err="1" smtClean="0"/>
              <a:t>Складається</a:t>
            </a:r>
            <a:r>
              <a:rPr lang="ru-RU" sz="2000" dirty="0" smtClean="0"/>
              <a:t> </a:t>
            </a:r>
            <a:r>
              <a:rPr lang="ru-RU" sz="2000" dirty="0" err="1" smtClean="0"/>
              <a:t>з</a:t>
            </a:r>
            <a:r>
              <a:rPr lang="ru-RU" sz="2000" dirty="0" smtClean="0"/>
              <a:t> </a:t>
            </a:r>
            <a:r>
              <a:rPr lang="ru-RU" sz="2000" dirty="0" err="1" smtClean="0"/>
              <a:t>парних</a:t>
            </a:r>
            <a:r>
              <a:rPr lang="ru-RU" sz="2000" dirty="0" smtClean="0"/>
              <a:t> лопаток </a:t>
            </a:r>
            <a:r>
              <a:rPr lang="ru-RU" sz="2000" dirty="0" err="1" smtClean="0"/>
              <a:t>і</a:t>
            </a:r>
            <a:r>
              <a:rPr lang="ru-RU" sz="2000" dirty="0" smtClean="0"/>
              <a:t> </a:t>
            </a:r>
            <a:r>
              <a:rPr lang="ru-RU" sz="2000" dirty="0" err="1" smtClean="0"/>
              <a:t>ключиць</a:t>
            </a:r>
            <a:r>
              <a:rPr lang="ru-RU" sz="2000" dirty="0" smtClean="0"/>
              <a:t>. </a:t>
            </a:r>
            <a:br>
              <a:rPr lang="ru-RU" sz="2000" dirty="0" smtClean="0"/>
            </a:br>
            <a:r>
              <a:rPr lang="ru-RU" sz="2000" dirty="0" err="1" smtClean="0"/>
              <a:t>Верхні</a:t>
            </a:r>
            <a:r>
              <a:rPr lang="ru-RU" sz="2000" dirty="0" smtClean="0"/>
              <a:t> </a:t>
            </a:r>
            <a:r>
              <a:rPr lang="ru-RU" sz="2000" dirty="0" err="1" smtClean="0"/>
              <a:t>кінцівки</a:t>
            </a:r>
            <a:r>
              <a:rPr lang="ru-RU" sz="2000" dirty="0" smtClean="0"/>
              <a:t> - максимально </a:t>
            </a:r>
            <a:r>
              <a:rPr lang="ru-RU" sz="2000" dirty="0" err="1" smtClean="0"/>
              <a:t>пристосовані</a:t>
            </a:r>
            <a:r>
              <a:rPr lang="ru-RU" sz="2000" dirty="0" smtClean="0"/>
              <a:t> для </a:t>
            </a:r>
            <a:r>
              <a:rPr lang="ru-RU" sz="2000" dirty="0" err="1" smtClean="0"/>
              <a:t>виконання</a:t>
            </a:r>
            <a:r>
              <a:rPr lang="ru-RU" sz="2000" dirty="0" smtClean="0"/>
              <a:t> </a:t>
            </a:r>
            <a:r>
              <a:rPr lang="ru-RU" sz="2000" dirty="0" err="1" smtClean="0"/>
              <a:t>трудової</a:t>
            </a:r>
            <a:r>
              <a:rPr lang="ru-RU" sz="2000" dirty="0" smtClean="0"/>
              <a:t> </a:t>
            </a:r>
            <a:r>
              <a:rPr lang="ru-RU" sz="2000" dirty="0" err="1" smtClean="0"/>
              <a:t>діяльності</a:t>
            </a:r>
            <a:r>
              <a:rPr lang="ru-RU" sz="2000" dirty="0" smtClean="0"/>
              <a:t>. </a:t>
            </a:r>
            <a:r>
              <a:rPr lang="ru-RU" sz="2000" dirty="0" err="1" smtClean="0"/>
              <a:t>Кінцівка</a:t>
            </a:r>
            <a:r>
              <a:rPr lang="ru-RU" sz="2000" dirty="0" smtClean="0"/>
              <a:t> </a:t>
            </a:r>
            <a:r>
              <a:rPr lang="ru-RU" sz="2000" dirty="0" err="1" smtClean="0"/>
              <a:t>складається</a:t>
            </a:r>
            <a:r>
              <a:rPr lang="ru-RU" sz="2000" dirty="0" smtClean="0"/>
              <a:t> </a:t>
            </a:r>
            <a:r>
              <a:rPr lang="ru-RU" sz="2000" dirty="0" err="1" smtClean="0"/>
              <a:t>з</a:t>
            </a:r>
            <a:r>
              <a:rPr lang="ru-RU" sz="2000" dirty="0" smtClean="0"/>
              <a:t> </a:t>
            </a:r>
            <a:r>
              <a:rPr lang="ru-RU" sz="2000" dirty="0" err="1" smtClean="0"/>
              <a:t>трьох</a:t>
            </a:r>
            <a:r>
              <a:rPr lang="ru-RU" sz="2000" dirty="0" smtClean="0"/>
              <a:t> </a:t>
            </a:r>
            <a:r>
              <a:rPr lang="ru-RU" sz="2000" dirty="0" err="1" smtClean="0"/>
              <a:t>відділів</a:t>
            </a:r>
            <a:r>
              <a:rPr lang="ru-RU" sz="2000" dirty="0" smtClean="0"/>
              <a:t>: плеча, </a:t>
            </a:r>
            <a:r>
              <a:rPr lang="ru-RU" sz="2000" dirty="0" err="1" smtClean="0"/>
              <a:t>передпліччя</a:t>
            </a:r>
            <a:r>
              <a:rPr lang="ru-RU" sz="2000" dirty="0" smtClean="0"/>
              <a:t> </a:t>
            </a:r>
            <a:r>
              <a:rPr lang="ru-RU" sz="2000" dirty="0" err="1" smtClean="0"/>
              <a:t>і</a:t>
            </a:r>
            <a:r>
              <a:rPr lang="ru-RU" sz="2000" dirty="0" smtClean="0"/>
              <a:t> </a:t>
            </a:r>
            <a:r>
              <a:rPr lang="ru-RU" sz="2000" dirty="0" err="1" smtClean="0"/>
              <a:t>кисті</a:t>
            </a:r>
            <a:r>
              <a:rPr lang="ru-RU" sz="2000" dirty="0" smtClean="0"/>
              <a:t>. </a:t>
            </a:r>
            <a:br>
              <a:rPr lang="ru-RU" sz="2000" dirty="0" smtClean="0"/>
            </a:br>
            <a:r>
              <a:rPr lang="ru-RU" sz="2000" dirty="0" smtClean="0"/>
              <a:t>Пояс </a:t>
            </a:r>
            <a:r>
              <a:rPr lang="ru-RU" sz="2000" dirty="0" err="1" smtClean="0"/>
              <a:t>нижніх</a:t>
            </a:r>
            <a:r>
              <a:rPr lang="ru-RU" sz="2000" dirty="0" smtClean="0"/>
              <a:t> </a:t>
            </a:r>
            <a:r>
              <a:rPr lang="ru-RU" sz="2000" dirty="0" err="1" smtClean="0"/>
              <a:t>кінцівок</a:t>
            </a:r>
            <a:r>
              <a:rPr lang="ru-RU" sz="2000" dirty="0" smtClean="0"/>
              <a:t> - </a:t>
            </a:r>
            <a:r>
              <a:rPr lang="ru-RU" sz="2000" dirty="0" err="1" smtClean="0"/>
              <a:t>забезпечує</a:t>
            </a:r>
            <a:r>
              <a:rPr lang="ru-RU" sz="2000" dirty="0" smtClean="0"/>
              <a:t> </a:t>
            </a:r>
            <a:r>
              <a:rPr lang="ru-RU" sz="2000" dirty="0" err="1" smtClean="0"/>
              <a:t>приєднання</a:t>
            </a:r>
            <a:r>
              <a:rPr lang="ru-RU" sz="2000" dirty="0" smtClean="0"/>
              <a:t> </a:t>
            </a:r>
            <a:r>
              <a:rPr lang="ru-RU" sz="2000" dirty="0" err="1" smtClean="0"/>
              <a:t>нижніх</a:t>
            </a:r>
            <a:r>
              <a:rPr lang="ru-RU" sz="2000" dirty="0" smtClean="0"/>
              <a:t> </a:t>
            </a:r>
            <a:r>
              <a:rPr lang="ru-RU" sz="2000" dirty="0" err="1" smtClean="0"/>
              <a:t>кінцівок</a:t>
            </a:r>
            <a:r>
              <a:rPr lang="ru-RU" sz="2000" dirty="0" smtClean="0"/>
              <a:t> до </a:t>
            </a:r>
            <a:r>
              <a:rPr lang="ru-RU" sz="2000" dirty="0" err="1" smtClean="0"/>
              <a:t>осьового</a:t>
            </a:r>
            <a:r>
              <a:rPr lang="ru-RU" sz="2000" dirty="0" smtClean="0"/>
              <a:t> скелету, а </a:t>
            </a:r>
            <a:r>
              <a:rPr lang="ru-RU" sz="2000" dirty="0" err="1" smtClean="0"/>
              <a:t>також</a:t>
            </a:r>
            <a:r>
              <a:rPr lang="ru-RU" sz="2000" dirty="0" smtClean="0"/>
              <a:t> </a:t>
            </a:r>
            <a:r>
              <a:rPr lang="ru-RU" sz="2000" dirty="0" err="1" smtClean="0"/>
              <a:t>є</a:t>
            </a:r>
            <a:r>
              <a:rPr lang="ru-RU" sz="2000" dirty="0" smtClean="0"/>
              <a:t> </a:t>
            </a:r>
            <a:r>
              <a:rPr lang="ru-RU" sz="2000" dirty="0" err="1" smtClean="0"/>
              <a:t>вмістилищем</a:t>
            </a:r>
            <a:r>
              <a:rPr lang="ru-RU" sz="2000" dirty="0" smtClean="0"/>
              <a:t> </a:t>
            </a:r>
            <a:r>
              <a:rPr lang="ru-RU" sz="2000" dirty="0" err="1" smtClean="0"/>
              <a:t>і</a:t>
            </a:r>
            <a:r>
              <a:rPr lang="ru-RU" sz="2000" dirty="0" smtClean="0"/>
              <a:t> опорою для </a:t>
            </a:r>
            <a:r>
              <a:rPr lang="ru-RU" sz="2000" dirty="0" err="1" smtClean="0"/>
              <a:t>органів</a:t>
            </a:r>
            <a:r>
              <a:rPr lang="ru-RU" sz="2000" dirty="0" smtClean="0"/>
              <a:t> </a:t>
            </a:r>
            <a:r>
              <a:rPr lang="ru-RU" sz="2000" dirty="0" err="1" smtClean="0"/>
              <a:t>травної</a:t>
            </a:r>
            <a:r>
              <a:rPr lang="ru-RU" sz="2000" dirty="0" smtClean="0"/>
              <a:t>, </a:t>
            </a:r>
            <a:r>
              <a:rPr lang="ru-RU" sz="2000" dirty="0" err="1" smtClean="0"/>
              <a:t>сечовидільної</a:t>
            </a:r>
            <a:r>
              <a:rPr lang="ru-RU" sz="2000" dirty="0" smtClean="0"/>
              <a:t> та </a:t>
            </a:r>
            <a:r>
              <a:rPr lang="ru-RU" sz="2000" dirty="0" err="1" smtClean="0"/>
              <a:t>статевої</a:t>
            </a:r>
            <a:r>
              <a:rPr lang="ru-RU" sz="2000" dirty="0" smtClean="0"/>
              <a:t> систем. </a:t>
            </a:r>
            <a:br>
              <a:rPr lang="ru-RU" sz="2000" dirty="0" smtClean="0"/>
            </a:br>
            <a:r>
              <a:rPr lang="ru-RU" sz="2000" dirty="0" err="1" smtClean="0"/>
              <a:t>Нижні</a:t>
            </a:r>
            <a:r>
              <a:rPr lang="ru-RU" sz="2000" dirty="0" smtClean="0"/>
              <a:t> </a:t>
            </a:r>
            <a:r>
              <a:rPr lang="ru-RU" sz="2000" dirty="0" err="1" smtClean="0"/>
              <a:t>кінцівки</a:t>
            </a:r>
            <a:r>
              <a:rPr lang="ru-RU" sz="2000" dirty="0" smtClean="0"/>
              <a:t> - </a:t>
            </a:r>
            <a:r>
              <a:rPr lang="ru-RU" sz="2000" dirty="0" err="1" smtClean="0"/>
              <a:t>пристосовані</a:t>
            </a:r>
            <a:r>
              <a:rPr lang="ru-RU" sz="2000" dirty="0" smtClean="0"/>
              <a:t> для опори </a:t>
            </a:r>
            <a:r>
              <a:rPr lang="ru-RU" sz="2000" dirty="0" err="1" smtClean="0"/>
              <a:t>і</a:t>
            </a:r>
            <a:r>
              <a:rPr lang="ru-RU" sz="2000" dirty="0" smtClean="0"/>
              <a:t> </a:t>
            </a:r>
            <a:r>
              <a:rPr lang="ru-RU" sz="2000" dirty="0" err="1" smtClean="0"/>
              <a:t>переміщення</a:t>
            </a:r>
            <a:r>
              <a:rPr lang="ru-RU" sz="2000" dirty="0" smtClean="0"/>
              <a:t> </a:t>
            </a:r>
            <a:r>
              <a:rPr lang="ru-RU" sz="2000" dirty="0" err="1" smtClean="0"/>
              <a:t>тіла</a:t>
            </a:r>
            <a:r>
              <a:rPr lang="ru-RU" sz="2000" dirty="0" smtClean="0"/>
              <a:t> в </a:t>
            </a:r>
            <a:r>
              <a:rPr lang="ru-RU" sz="2000" dirty="0" err="1" smtClean="0"/>
              <a:t>просторі</a:t>
            </a:r>
            <a:r>
              <a:rPr lang="ru-RU" sz="2000" dirty="0" smtClean="0"/>
              <a:t> у </a:t>
            </a:r>
            <a:r>
              <a:rPr lang="ru-RU" sz="2000" dirty="0" err="1" smtClean="0"/>
              <a:t>всіх</a:t>
            </a:r>
            <a:r>
              <a:rPr lang="ru-RU" sz="2000" dirty="0" smtClean="0"/>
              <a:t> </a:t>
            </a:r>
            <a:r>
              <a:rPr lang="ru-RU" sz="2000" dirty="0" err="1" smtClean="0"/>
              <a:t>напрямках</a:t>
            </a:r>
            <a:r>
              <a:rPr lang="ru-RU" sz="2000" dirty="0" smtClean="0"/>
              <a:t>, </a:t>
            </a:r>
            <a:r>
              <a:rPr lang="ru-RU" sz="2000" dirty="0" err="1" smtClean="0"/>
              <a:t>окрім</a:t>
            </a:r>
            <a:r>
              <a:rPr lang="ru-RU" sz="2000" dirty="0" smtClean="0"/>
              <a:t> вертикально </a:t>
            </a:r>
            <a:r>
              <a:rPr lang="ru-RU" sz="2000" dirty="0" err="1" smtClean="0"/>
              <a:t>вгору</a:t>
            </a:r>
            <a:r>
              <a:rPr lang="ru-RU" sz="2000" dirty="0" smtClean="0"/>
              <a:t> (не </a:t>
            </a:r>
            <a:r>
              <a:rPr lang="ru-RU" sz="2000" dirty="0" err="1" smtClean="0"/>
              <a:t>рахуючи</a:t>
            </a:r>
            <a:r>
              <a:rPr lang="ru-RU" sz="2000" dirty="0" smtClean="0"/>
              <a:t> </a:t>
            </a:r>
            <a:r>
              <a:rPr lang="ru-RU" sz="2000" dirty="0" err="1" smtClean="0"/>
              <a:t>стрибка</a:t>
            </a:r>
            <a:r>
              <a:rPr lang="ru-RU" sz="2000" dirty="0" smtClean="0"/>
              <a:t>).</a:t>
            </a:r>
            <a:endParaRPr lang="ru-RU" sz="2000" dirty="0"/>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7630" y="214290"/>
            <a:ext cx="5186370" cy="6390174"/>
          </a:xfrm>
        </p:spPr>
        <p:txBody>
          <a:bodyPr>
            <a:normAutofit/>
          </a:bodyPr>
          <a:lstStyle/>
          <a:p>
            <a:r>
              <a:rPr lang="ru-RU" sz="2000" dirty="0" smtClean="0"/>
              <a:t>4. </a:t>
            </a:r>
            <a:r>
              <a:rPr lang="ru-RU" sz="2000" dirty="0" err="1" smtClean="0"/>
              <a:t>Статеві</a:t>
            </a:r>
            <a:r>
              <a:rPr lang="ru-RU" sz="2000" dirty="0" smtClean="0"/>
              <a:t> </a:t>
            </a:r>
            <a:r>
              <a:rPr lang="ru-RU" sz="2000" dirty="0" err="1" smtClean="0"/>
              <a:t>особливості</a:t>
            </a:r>
            <a:r>
              <a:rPr lang="ru-RU" sz="2000" dirty="0" smtClean="0"/>
              <a:t> </a:t>
            </a:r>
            <a:br>
              <a:rPr lang="ru-RU" sz="2000" dirty="0" smtClean="0"/>
            </a:br>
            <a:r>
              <a:rPr lang="ru-RU" sz="2000" dirty="0" smtClean="0"/>
              <a:t/>
            </a:r>
            <a:br>
              <a:rPr lang="ru-RU" sz="2000" dirty="0" smtClean="0"/>
            </a:br>
            <a:r>
              <a:rPr lang="ru-RU" sz="2000" dirty="0" smtClean="0"/>
              <a:t> </a:t>
            </a:r>
            <a:r>
              <a:rPr lang="ru-RU" sz="2000" dirty="0" err="1" smtClean="0"/>
              <a:t>Чоловічий</a:t>
            </a:r>
            <a:r>
              <a:rPr lang="ru-RU" sz="2000" dirty="0" smtClean="0"/>
              <a:t> </a:t>
            </a:r>
            <a:r>
              <a:rPr lang="ru-RU" sz="2000" dirty="0" err="1" smtClean="0"/>
              <a:t>і</a:t>
            </a:r>
            <a:r>
              <a:rPr lang="ru-RU" sz="2000" dirty="0" smtClean="0"/>
              <a:t> </a:t>
            </a:r>
            <a:r>
              <a:rPr lang="ru-RU" sz="2000" dirty="0" err="1" smtClean="0"/>
              <a:t>жіночий</a:t>
            </a:r>
            <a:r>
              <a:rPr lang="ru-RU" sz="2000" dirty="0" smtClean="0"/>
              <a:t> скелет в </a:t>
            </a:r>
            <a:r>
              <a:rPr lang="ru-RU" sz="2000" dirty="0" err="1" smtClean="0"/>
              <a:t>цілому</a:t>
            </a:r>
            <a:r>
              <a:rPr lang="ru-RU" sz="2000" dirty="0" smtClean="0"/>
              <a:t> </a:t>
            </a:r>
            <a:r>
              <a:rPr lang="ru-RU" sz="2000" dirty="0" err="1" smtClean="0"/>
              <a:t>побудовані</a:t>
            </a:r>
            <a:r>
              <a:rPr lang="ru-RU" sz="2000" dirty="0" smtClean="0"/>
              <a:t> по одному типу, </a:t>
            </a:r>
            <a:r>
              <a:rPr lang="ru-RU" sz="2000" dirty="0" err="1" smtClean="0"/>
              <a:t>і</a:t>
            </a:r>
            <a:r>
              <a:rPr lang="ru-RU" sz="2000" dirty="0" smtClean="0"/>
              <a:t> </a:t>
            </a:r>
            <a:r>
              <a:rPr lang="ru-RU" sz="2000" dirty="0" err="1" smtClean="0"/>
              <a:t>кардинальних</a:t>
            </a:r>
            <a:r>
              <a:rPr lang="ru-RU" sz="2000" dirty="0" smtClean="0"/>
              <a:t> </a:t>
            </a:r>
            <a:r>
              <a:rPr lang="ru-RU" sz="2000" dirty="0" err="1" smtClean="0"/>
              <a:t>відмінностей</a:t>
            </a:r>
            <a:r>
              <a:rPr lang="ru-RU" sz="2000" dirty="0" smtClean="0"/>
              <a:t> </a:t>
            </a:r>
            <a:r>
              <a:rPr lang="ru-RU" sz="2000" dirty="0" err="1" smtClean="0"/>
              <a:t>між</a:t>
            </a:r>
            <a:r>
              <a:rPr lang="ru-RU" sz="2000" dirty="0" smtClean="0"/>
              <a:t> ними </a:t>
            </a:r>
            <a:r>
              <a:rPr lang="ru-RU" sz="2000" dirty="0" err="1" smtClean="0"/>
              <a:t>немає</a:t>
            </a:r>
            <a:r>
              <a:rPr lang="ru-RU" sz="2000" dirty="0" smtClean="0"/>
              <a:t>. Вони </a:t>
            </a:r>
            <a:r>
              <a:rPr lang="ru-RU" sz="2000" dirty="0" err="1" smtClean="0"/>
              <a:t>полягають</a:t>
            </a:r>
            <a:r>
              <a:rPr lang="ru-RU" sz="2000" dirty="0" smtClean="0"/>
              <a:t> </a:t>
            </a:r>
            <a:r>
              <a:rPr lang="ru-RU" sz="2000" dirty="0" err="1" smtClean="0"/>
              <a:t>лише</a:t>
            </a:r>
            <a:r>
              <a:rPr lang="ru-RU" sz="2000" dirty="0" smtClean="0"/>
              <a:t> в </a:t>
            </a:r>
            <a:r>
              <a:rPr lang="ru-RU" sz="2000" dirty="0" err="1" smtClean="0"/>
              <a:t>трохи</a:t>
            </a:r>
            <a:r>
              <a:rPr lang="ru-RU" sz="2000" dirty="0" smtClean="0"/>
              <a:t> </a:t>
            </a:r>
            <a:r>
              <a:rPr lang="ru-RU" sz="2000" dirty="0" err="1" smtClean="0"/>
              <a:t>зміненій</a:t>
            </a:r>
            <a:r>
              <a:rPr lang="ru-RU" sz="2000" dirty="0" smtClean="0"/>
              <a:t> </a:t>
            </a:r>
            <a:r>
              <a:rPr lang="ru-RU" sz="2000" dirty="0" err="1" smtClean="0"/>
              <a:t>формі</a:t>
            </a:r>
            <a:r>
              <a:rPr lang="ru-RU" sz="2000" dirty="0" smtClean="0"/>
              <a:t> </a:t>
            </a:r>
            <a:r>
              <a:rPr lang="ru-RU" sz="2000" dirty="0" err="1" smtClean="0"/>
              <a:t>або</a:t>
            </a:r>
            <a:r>
              <a:rPr lang="ru-RU" sz="2000" dirty="0" smtClean="0"/>
              <a:t> </a:t>
            </a:r>
            <a:r>
              <a:rPr lang="ru-RU" sz="2000" dirty="0" err="1" smtClean="0"/>
              <a:t>розмірах</a:t>
            </a:r>
            <a:r>
              <a:rPr lang="ru-RU" sz="2000" dirty="0" smtClean="0"/>
              <a:t> </a:t>
            </a:r>
            <a:r>
              <a:rPr lang="ru-RU" sz="2000" dirty="0" err="1" smtClean="0"/>
              <a:t>окремих</a:t>
            </a:r>
            <a:r>
              <a:rPr lang="ru-RU" sz="2000" dirty="0" smtClean="0"/>
              <a:t> </a:t>
            </a:r>
            <a:r>
              <a:rPr lang="ru-RU" sz="2000" dirty="0" err="1" smtClean="0"/>
              <a:t>кісток</a:t>
            </a:r>
            <a:r>
              <a:rPr lang="ru-RU" sz="2000" dirty="0" smtClean="0"/>
              <a:t> </a:t>
            </a:r>
            <a:r>
              <a:rPr lang="ru-RU" sz="2000" dirty="0" err="1" smtClean="0"/>
              <a:t>і</a:t>
            </a:r>
            <a:r>
              <a:rPr lang="ru-RU" sz="2000" dirty="0" smtClean="0"/>
              <a:t>, </a:t>
            </a:r>
            <a:r>
              <a:rPr lang="ru-RU" sz="2000" dirty="0" err="1" smtClean="0"/>
              <a:t>відповідно</a:t>
            </a:r>
            <a:r>
              <a:rPr lang="ru-RU" sz="2000" dirty="0" smtClean="0"/>
              <a:t>, </a:t>
            </a:r>
            <a:r>
              <a:rPr lang="ru-RU" sz="2000" dirty="0" err="1" smtClean="0"/>
              <a:t>включають</a:t>
            </a:r>
            <a:r>
              <a:rPr lang="ru-RU" sz="2000" dirty="0" smtClean="0"/>
              <a:t> </a:t>
            </a:r>
            <a:r>
              <a:rPr lang="ru-RU" sz="2000" dirty="0" err="1" smtClean="0"/>
              <a:t>їх</a:t>
            </a:r>
            <a:r>
              <a:rPr lang="ru-RU" sz="2000" dirty="0" smtClean="0"/>
              <a:t> структур. Ось </a:t>
            </a:r>
            <a:r>
              <a:rPr lang="ru-RU" sz="2000" dirty="0" err="1" smtClean="0"/>
              <a:t>деякі</a:t>
            </a:r>
            <a:r>
              <a:rPr lang="ru-RU" sz="2000" dirty="0" smtClean="0"/>
              <a:t> </a:t>
            </a:r>
            <a:r>
              <a:rPr lang="ru-RU" sz="2000" dirty="0" err="1" smtClean="0"/>
              <a:t>з</a:t>
            </a:r>
            <a:r>
              <a:rPr lang="ru-RU" sz="2000" dirty="0" smtClean="0"/>
              <a:t> </a:t>
            </a:r>
            <a:r>
              <a:rPr lang="ru-RU" sz="2000" dirty="0" err="1" smtClean="0"/>
              <a:t>найбільш</a:t>
            </a:r>
            <a:r>
              <a:rPr lang="ru-RU" sz="2000" dirty="0" smtClean="0"/>
              <a:t> </a:t>
            </a:r>
            <a:r>
              <a:rPr lang="ru-RU" sz="2000" dirty="0" err="1" smtClean="0"/>
              <a:t>явних</a:t>
            </a:r>
            <a:r>
              <a:rPr lang="ru-RU" sz="2000" dirty="0" smtClean="0"/>
              <a:t> </a:t>
            </a:r>
            <a:r>
              <a:rPr lang="ru-RU" sz="2000" dirty="0" err="1" smtClean="0"/>
              <a:t>відмінностей</a:t>
            </a:r>
            <a:r>
              <a:rPr lang="ru-RU" sz="2000" dirty="0" smtClean="0"/>
              <a:t>. </a:t>
            </a:r>
            <a:r>
              <a:rPr lang="ru-RU" sz="2000" dirty="0" err="1" smtClean="0"/>
              <a:t>Кістки</a:t>
            </a:r>
            <a:r>
              <a:rPr lang="ru-RU" sz="2000" dirty="0" smtClean="0"/>
              <a:t> </a:t>
            </a:r>
            <a:r>
              <a:rPr lang="ru-RU" sz="2000" dirty="0" err="1" smtClean="0"/>
              <a:t>кінцівок</a:t>
            </a:r>
            <a:r>
              <a:rPr lang="ru-RU" sz="2000" dirty="0" smtClean="0"/>
              <a:t> </a:t>
            </a:r>
            <a:r>
              <a:rPr lang="ru-RU" sz="2000" dirty="0" err="1" smtClean="0"/>
              <a:t>і</a:t>
            </a:r>
            <a:r>
              <a:rPr lang="ru-RU" sz="2000" dirty="0" smtClean="0"/>
              <a:t> </a:t>
            </a:r>
            <a:r>
              <a:rPr lang="ru-RU" sz="2000" dirty="0" err="1" smtClean="0"/>
              <a:t>пальців</a:t>
            </a:r>
            <a:r>
              <a:rPr lang="ru-RU" sz="2000" dirty="0" smtClean="0"/>
              <a:t> у </a:t>
            </a:r>
            <a:r>
              <a:rPr lang="ru-RU" sz="2000" dirty="0" err="1" smtClean="0"/>
              <a:t>чоловіків</a:t>
            </a:r>
            <a:r>
              <a:rPr lang="ru-RU" sz="2000" dirty="0" smtClean="0"/>
              <a:t> в </a:t>
            </a:r>
            <a:r>
              <a:rPr lang="ru-RU" sz="2000" dirty="0" err="1" smtClean="0"/>
              <a:t>середньому</a:t>
            </a:r>
            <a:r>
              <a:rPr lang="ru-RU" sz="2000" dirty="0" smtClean="0"/>
              <a:t> </a:t>
            </a:r>
            <a:r>
              <a:rPr lang="ru-RU" sz="2000" dirty="0" err="1" smtClean="0"/>
              <a:t>довше</a:t>
            </a:r>
            <a:r>
              <a:rPr lang="ru-RU" sz="2000" dirty="0" smtClean="0"/>
              <a:t> </a:t>
            </a:r>
            <a:r>
              <a:rPr lang="ru-RU" sz="2000" dirty="0" err="1" smtClean="0"/>
              <a:t>і</a:t>
            </a:r>
            <a:r>
              <a:rPr lang="ru-RU" sz="2000" dirty="0" smtClean="0"/>
              <a:t> </a:t>
            </a:r>
            <a:r>
              <a:rPr lang="ru-RU" sz="2000" dirty="0" err="1" smtClean="0"/>
              <a:t>товщі</a:t>
            </a:r>
            <a:r>
              <a:rPr lang="ru-RU" sz="2000" dirty="0" smtClean="0"/>
              <a:t>. У </a:t>
            </a:r>
            <a:r>
              <a:rPr lang="ru-RU" sz="2000" dirty="0" err="1" smtClean="0"/>
              <a:t>жінок</a:t>
            </a:r>
            <a:r>
              <a:rPr lang="ru-RU" sz="2000" dirty="0" smtClean="0"/>
              <a:t> </a:t>
            </a:r>
            <a:r>
              <a:rPr lang="ru-RU" sz="2000" dirty="0" err="1" smtClean="0"/>
              <a:t>більш</a:t>
            </a:r>
            <a:r>
              <a:rPr lang="ru-RU" sz="2000" dirty="0" smtClean="0"/>
              <a:t> широкий таз, а </a:t>
            </a:r>
            <a:r>
              <a:rPr lang="ru-RU" sz="2000" dirty="0" err="1" smtClean="0"/>
              <a:t>також</a:t>
            </a:r>
            <a:r>
              <a:rPr lang="ru-RU" sz="2000" dirty="0" smtClean="0"/>
              <a:t> </a:t>
            </a:r>
            <a:r>
              <a:rPr lang="ru-RU" sz="2000" dirty="0" err="1" smtClean="0"/>
              <a:t>більш</a:t>
            </a:r>
            <a:r>
              <a:rPr lang="ru-RU" sz="2000" dirty="0" smtClean="0"/>
              <a:t> </a:t>
            </a:r>
            <a:r>
              <a:rPr lang="ru-RU" sz="2000" dirty="0" err="1" smtClean="0"/>
              <a:t>вузька</a:t>
            </a:r>
            <a:r>
              <a:rPr lang="ru-RU" sz="2000" dirty="0" smtClean="0"/>
              <a:t> </a:t>
            </a:r>
            <a:r>
              <a:rPr lang="ru-RU" sz="2000" dirty="0" err="1" smtClean="0"/>
              <a:t>грудна</a:t>
            </a:r>
            <a:r>
              <a:rPr lang="ru-RU" sz="2000" dirty="0" smtClean="0"/>
              <a:t> </a:t>
            </a:r>
            <a:r>
              <a:rPr lang="ru-RU" sz="2000" dirty="0" err="1" smtClean="0"/>
              <a:t>клітка</a:t>
            </a:r>
            <a:r>
              <a:rPr lang="ru-RU" sz="2000" dirty="0" smtClean="0"/>
              <a:t>, </a:t>
            </a:r>
            <a:r>
              <a:rPr lang="ru-RU" sz="2000" dirty="0" err="1" smtClean="0"/>
              <a:t>менш</a:t>
            </a:r>
            <a:r>
              <a:rPr lang="ru-RU" sz="2000" dirty="0" smtClean="0"/>
              <a:t> </a:t>
            </a:r>
            <a:r>
              <a:rPr lang="ru-RU" sz="2000" dirty="0" err="1" smtClean="0"/>
              <a:t>незграбні</a:t>
            </a:r>
            <a:r>
              <a:rPr lang="ru-RU" sz="2000" dirty="0" smtClean="0"/>
              <a:t> </a:t>
            </a:r>
            <a:r>
              <a:rPr lang="ru-RU" sz="2000" dirty="0" err="1" smtClean="0"/>
              <a:t>щелепи</a:t>
            </a:r>
            <a:r>
              <a:rPr lang="ru-RU" sz="2000" dirty="0" smtClean="0"/>
              <a:t> </a:t>
            </a:r>
            <a:r>
              <a:rPr lang="ru-RU" sz="2000" dirty="0" err="1" smtClean="0"/>
              <a:t>і</a:t>
            </a:r>
            <a:r>
              <a:rPr lang="ru-RU" sz="2000" dirty="0" smtClean="0"/>
              <a:t> </a:t>
            </a:r>
            <a:r>
              <a:rPr lang="ru-RU" sz="2000" dirty="0" err="1" smtClean="0"/>
              <a:t>слабкіше</a:t>
            </a:r>
            <a:r>
              <a:rPr lang="ru-RU" sz="2000" dirty="0" smtClean="0"/>
              <a:t> </a:t>
            </a:r>
            <a:r>
              <a:rPr lang="ru-RU" sz="2000" dirty="0" err="1" smtClean="0"/>
              <a:t>виражені</a:t>
            </a:r>
            <a:r>
              <a:rPr lang="ru-RU" sz="2000" dirty="0" smtClean="0"/>
              <a:t> </a:t>
            </a:r>
            <a:r>
              <a:rPr lang="ru-RU" sz="2000" dirty="0" err="1" smtClean="0"/>
              <a:t>надбрівні</a:t>
            </a:r>
            <a:r>
              <a:rPr lang="ru-RU" sz="2000" dirty="0" smtClean="0"/>
              <a:t> дуги </a:t>
            </a:r>
            <a:r>
              <a:rPr lang="ru-RU" sz="2000" dirty="0" err="1" smtClean="0"/>
              <a:t>і</a:t>
            </a:r>
            <a:r>
              <a:rPr lang="ru-RU" sz="2000" dirty="0" smtClean="0"/>
              <a:t> </a:t>
            </a:r>
            <a:r>
              <a:rPr lang="ru-RU" sz="2000" dirty="0" err="1" smtClean="0"/>
              <a:t>потиличні</a:t>
            </a:r>
            <a:r>
              <a:rPr lang="ru-RU" sz="2000" dirty="0" smtClean="0"/>
              <a:t> </a:t>
            </a:r>
            <a:r>
              <a:rPr lang="ru-RU" sz="2000" dirty="0" err="1" smtClean="0"/>
              <a:t>виростки</a:t>
            </a:r>
            <a:r>
              <a:rPr lang="ru-RU" sz="2000" dirty="0" smtClean="0"/>
              <a:t>. </a:t>
            </a:r>
            <a:r>
              <a:rPr lang="ru-RU" sz="2000" dirty="0" err="1" smtClean="0"/>
              <a:t>Існує</a:t>
            </a:r>
            <a:r>
              <a:rPr lang="ru-RU" sz="2000" dirty="0" smtClean="0"/>
              <a:t> </a:t>
            </a:r>
            <a:r>
              <a:rPr lang="ru-RU" sz="2000" dirty="0" err="1" smtClean="0"/>
              <a:t>ще</a:t>
            </a:r>
            <a:r>
              <a:rPr lang="ru-RU" sz="2000" dirty="0" smtClean="0"/>
              <a:t> </a:t>
            </a:r>
            <a:r>
              <a:rPr lang="ru-RU" sz="2000" dirty="0" err="1" smtClean="0"/>
              <a:t>безліч</a:t>
            </a:r>
            <a:r>
              <a:rPr lang="ru-RU" sz="2000" dirty="0" smtClean="0"/>
              <a:t> </a:t>
            </a:r>
            <a:r>
              <a:rPr lang="ru-RU" sz="2000" dirty="0" err="1" smtClean="0"/>
              <a:t>більш</a:t>
            </a:r>
            <a:r>
              <a:rPr lang="ru-RU" sz="2000" dirty="0" smtClean="0"/>
              <a:t> </a:t>
            </a:r>
            <a:r>
              <a:rPr lang="ru-RU" sz="2000" dirty="0" err="1" smtClean="0"/>
              <a:t>дрібних</a:t>
            </a:r>
            <a:r>
              <a:rPr lang="ru-RU" sz="2000" dirty="0" smtClean="0"/>
              <a:t> </a:t>
            </a:r>
            <a:r>
              <a:rPr lang="ru-RU" sz="2000" dirty="0" err="1" smtClean="0"/>
              <a:t>відмінностей</a:t>
            </a:r>
            <a:r>
              <a:rPr lang="ru-RU" sz="2000" dirty="0" smtClean="0"/>
              <a:t>.</a:t>
            </a:r>
            <a:endParaRPr lang="ru-RU" sz="2000" dirty="0"/>
          </a:p>
        </p:txBody>
      </p:sp>
      <p:pic>
        <p:nvPicPr>
          <p:cNvPr id="4" name="Содержимое 3" descr="image001.jpg"/>
          <p:cNvPicPr>
            <a:picLocks noGrp="1" noChangeAspect="1"/>
          </p:cNvPicPr>
          <p:nvPr>
            <p:ph idx="1"/>
          </p:nvPr>
        </p:nvPicPr>
        <p:blipFill>
          <a:blip r:embed="rId2"/>
          <a:stretch>
            <a:fillRect/>
          </a:stretch>
        </p:blipFill>
        <p:spPr>
          <a:xfrm>
            <a:off x="428596" y="1571613"/>
            <a:ext cx="3500467" cy="4572032"/>
          </a:xfrm>
        </p:spPr>
      </p:pic>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4604542"/>
          </a:xfrm>
        </p:spPr>
        <p:txBody>
          <a:bodyPr>
            <a:normAutofit/>
          </a:bodyPr>
          <a:lstStyle/>
          <a:p>
            <a:r>
              <a:rPr lang="ru-RU" sz="2000" dirty="0" smtClean="0"/>
              <a:t>5. </a:t>
            </a:r>
            <a:r>
              <a:rPr lang="ru-RU" sz="2000" dirty="0" err="1" smtClean="0"/>
              <a:t>Захворювання</a:t>
            </a:r>
            <a:r>
              <a:rPr lang="ru-RU" sz="2000" dirty="0" smtClean="0"/>
              <a:t> </a:t>
            </a:r>
            <a:br>
              <a:rPr lang="ru-RU" sz="2000" dirty="0" smtClean="0"/>
            </a:br>
            <a:r>
              <a:rPr lang="ru-RU" sz="2000" dirty="0" smtClean="0"/>
              <a:t/>
            </a:r>
            <a:br>
              <a:rPr lang="ru-RU" sz="2000" dirty="0" smtClean="0"/>
            </a:br>
            <a:r>
              <a:rPr lang="ru-RU" sz="2000" dirty="0" smtClean="0"/>
              <a:t> </a:t>
            </a:r>
            <a:r>
              <a:rPr lang="ru-RU" sz="2000" dirty="0" err="1" smtClean="0"/>
              <a:t>Відомо</a:t>
            </a:r>
            <a:r>
              <a:rPr lang="ru-RU" sz="2000" dirty="0" smtClean="0"/>
              <a:t> </a:t>
            </a:r>
            <a:r>
              <a:rPr lang="ru-RU" sz="2000" dirty="0" err="1" smtClean="0"/>
              <a:t>безліч</a:t>
            </a:r>
            <a:r>
              <a:rPr lang="ru-RU" sz="2000" dirty="0" smtClean="0"/>
              <a:t> </a:t>
            </a:r>
            <a:r>
              <a:rPr lang="ru-RU" sz="2000" dirty="0" err="1" smtClean="0"/>
              <a:t>захворювань</a:t>
            </a:r>
            <a:r>
              <a:rPr lang="ru-RU" sz="2000" dirty="0" smtClean="0"/>
              <a:t> </a:t>
            </a:r>
            <a:r>
              <a:rPr lang="ru-RU" sz="2000" dirty="0" err="1" smtClean="0"/>
              <a:t>кісткової</a:t>
            </a:r>
            <a:r>
              <a:rPr lang="ru-RU" sz="2000" dirty="0" smtClean="0"/>
              <a:t> </a:t>
            </a:r>
            <a:r>
              <a:rPr lang="ru-RU" sz="2000" dirty="0" err="1" smtClean="0"/>
              <a:t>системи</a:t>
            </a:r>
            <a:r>
              <a:rPr lang="ru-RU" sz="2000" dirty="0" smtClean="0"/>
              <a:t>. </a:t>
            </a:r>
            <a:r>
              <a:rPr lang="ru-RU" sz="2000" dirty="0" err="1" smtClean="0"/>
              <a:t>Багато</a:t>
            </a:r>
            <a:r>
              <a:rPr lang="ru-RU" sz="2000" dirty="0" smtClean="0"/>
              <a:t> </a:t>
            </a:r>
            <a:r>
              <a:rPr lang="ru-RU" sz="2000" dirty="0" err="1" smtClean="0"/>
              <a:t>хто</a:t>
            </a:r>
            <a:r>
              <a:rPr lang="ru-RU" sz="2000" dirty="0" smtClean="0"/>
              <a:t> </a:t>
            </a:r>
            <a:r>
              <a:rPr lang="ru-RU" sz="2000" dirty="0" err="1" smtClean="0"/>
              <a:t>з</a:t>
            </a:r>
            <a:r>
              <a:rPr lang="ru-RU" sz="2000" dirty="0" smtClean="0"/>
              <a:t> них </a:t>
            </a:r>
            <a:r>
              <a:rPr lang="ru-RU" sz="2000" dirty="0" err="1" smtClean="0"/>
              <a:t>супроводжуються</a:t>
            </a:r>
            <a:r>
              <a:rPr lang="ru-RU" sz="2000" dirty="0" smtClean="0"/>
              <a:t> </a:t>
            </a:r>
            <a:r>
              <a:rPr lang="ru-RU" sz="2000" dirty="0" err="1" smtClean="0"/>
              <a:t>обмеженням</a:t>
            </a:r>
            <a:r>
              <a:rPr lang="ru-RU" sz="2000" dirty="0" smtClean="0"/>
              <a:t> </a:t>
            </a:r>
            <a:r>
              <a:rPr lang="ru-RU" sz="2000" dirty="0" err="1" smtClean="0"/>
              <a:t>рухливості</a:t>
            </a:r>
            <a:r>
              <a:rPr lang="ru-RU" sz="2000" dirty="0" smtClean="0"/>
              <a:t>, а </a:t>
            </a:r>
            <a:r>
              <a:rPr lang="ru-RU" sz="2000" dirty="0" err="1" smtClean="0"/>
              <a:t>деякі</a:t>
            </a:r>
            <a:r>
              <a:rPr lang="ru-RU" sz="2000" dirty="0" smtClean="0"/>
              <a:t> </a:t>
            </a:r>
            <a:r>
              <a:rPr lang="ru-RU" sz="2000" dirty="0" err="1" smtClean="0"/>
              <a:t>можуть</a:t>
            </a:r>
            <a:r>
              <a:rPr lang="ru-RU" sz="2000" dirty="0" smtClean="0"/>
              <a:t> </a:t>
            </a:r>
            <a:r>
              <a:rPr lang="ru-RU" sz="2000" dirty="0" err="1" smtClean="0"/>
              <a:t>призводити</a:t>
            </a:r>
            <a:r>
              <a:rPr lang="ru-RU" sz="2000" dirty="0" smtClean="0"/>
              <a:t> </a:t>
            </a:r>
            <a:r>
              <a:rPr lang="ru-RU" sz="2000" dirty="0" err="1" smtClean="0"/>
              <a:t>і</a:t>
            </a:r>
            <a:r>
              <a:rPr lang="ru-RU" sz="2000" dirty="0" smtClean="0"/>
              <a:t> до </a:t>
            </a:r>
            <a:r>
              <a:rPr lang="ru-RU" sz="2000" dirty="0" err="1" smtClean="0"/>
              <a:t>повного</a:t>
            </a:r>
            <a:r>
              <a:rPr lang="ru-RU" sz="2000" dirty="0" smtClean="0"/>
              <a:t> </a:t>
            </a:r>
            <a:r>
              <a:rPr lang="ru-RU" sz="2000" dirty="0" err="1" smtClean="0"/>
              <a:t>знерухомлення</a:t>
            </a:r>
            <a:r>
              <a:rPr lang="ru-RU" sz="2000" dirty="0" smtClean="0"/>
              <a:t> </a:t>
            </a:r>
            <a:r>
              <a:rPr lang="ru-RU" sz="2000" dirty="0" err="1" smtClean="0"/>
              <a:t>людини</a:t>
            </a:r>
            <a:r>
              <a:rPr lang="ru-RU" sz="2000" dirty="0" smtClean="0"/>
              <a:t>. </a:t>
            </a:r>
            <a:r>
              <a:rPr lang="ru-RU" sz="2000" dirty="0" err="1" smtClean="0"/>
              <a:t>Серйозну</a:t>
            </a:r>
            <a:r>
              <a:rPr lang="ru-RU" sz="2000" dirty="0" smtClean="0"/>
              <a:t> </a:t>
            </a:r>
            <a:r>
              <a:rPr lang="ru-RU" sz="2000" dirty="0" err="1" smtClean="0"/>
              <a:t>загрозу</a:t>
            </a:r>
            <a:r>
              <a:rPr lang="ru-RU" sz="2000" dirty="0" smtClean="0"/>
              <a:t> для </a:t>
            </a:r>
            <a:r>
              <a:rPr lang="ru-RU" sz="2000" dirty="0" err="1" smtClean="0"/>
              <a:t>життя</a:t>
            </a:r>
            <a:r>
              <a:rPr lang="ru-RU" sz="2000" dirty="0" smtClean="0"/>
              <a:t> </a:t>
            </a:r>
            <a:r>
              <a:rPr lang="ru-RU" sz="2000" dirty="0" err="1" smtClean="0"/>
              <a:t>і</a:t>
            </a:r>
            <a:r>
              <a:rPr lang="ru-RU" sz="2000" dirty="0" smtClean="0"/>
              <a:t> </a:t>
            </a:r>
            <a:r>
              <a:rPr lang="ru-RU" sz="2000" dirty="0" err="1" smtClean="0"/>
              <a:t>здоров'я</a:t>
            </a:r>
            <a:r>
              <a:rPr lang="ru-RU" sz="2000" dirty="0" smtClean="0"/>
              <a:t> </a:t>
            </a:r>
            <a:r>
              <a:rPr lang="ru-RU" sz="2000" dirty="0" err="1" smtClean="0"/>
              <a:t>представляють</a:t>
            </a:r>
            <a:r>
              <a:rPr lang="ru-RU" sz="2000" dirty="0" smtClean="0"/>
              <a:t> </a:t>
            </a:r>
            <a:r>
              <a:rPr lang="ru-RU" sz="2000" dirty="0" err="1" smtClean="0"/>
              <a:t>злоякісні</a:t>
            </a:r>
            <a:r>
              <a:rPr lang="ru-RU" sz="2000" dirty="0" smtClean="0"/>
              <a:t> </a:t>
            </a:r>
            <a:r>
              <a:rPr lang="ru-RU" sz="2000" dirty="0" err="1" smtClean="0"/>
              <a:t>і</a:t>
            </a:r>
            <a:r>
              <a:rPr lang="ru-RU" sz="2000" dirty="0" smtClean="0"/>
              <a:t> </a:t>
            </a:r>
            <a:r>
              <a:rPr lang="ru-RU" sz="2000" dirty="0" err="1" smtClean="0"/>
              <a:t>доброякісні</a:t>
            </a:r>
            <a:r>
              <a:rPr lang="ru-RU" sz="2000" dirty="0" smtClean="0"/>
              <a:t> </a:t>
            </a:r>
            <a:r>
              <a:rPr lang="ru-RU" sz="2000" dirty="0" err="1" smtClean="0"/>
              <a:t>пухлини</a:t>
            </a:r>
            <a:r>
              <a:rPr lang="ru-RU" sz="2000" dirty="0" smtClean="0"/>
              <a:t> </a:t>
            </a:r>
            <a:r>
              <a:rPr lang="ru-RU" sz="2000" dirty="0" err="1" smtClean="0"/>
              <a:t>кісток</a:t>
            </a:r>
            <a:r>
              <a:rPr lang="ru-RU" sz="2000" dirty="0" smtClean="0"/>
              <a:t>, </a:t>
            </a:r>
            <a:r>
              <a:rPr lang="ru-RU" sz="2000" dirty="0" err="1" smtClean="0"/>
              <a:t>що</a:t>
            </a:r>
            <a:r>
              <a:rPr lang="ru-RU" sz="2000" dirty="0" smtClean="0"/>
              <a:t> </a:t>
            </a:r>
            <a:r>
              <a:rPr lang="ru-RU" sz="2000" dirty="0" err="1" smtClean="0"/>
              <a:t>вимагають</a:t>
            </a:r>
            <a:r>
              <a:rPr lang="ru-RU" sz="2000" dirty="0" smtClean="0"/>
              <a:t> часто </a:t>
            </a:r>
            <a:r>
              <a:rPr lang="ru-RU" sz="2000" dirty="0" err="1" smtClean="0"/>
              <a:t>проведення</a:t>
            </a:r>
            <a:r>
              <a:rPr lang="ru-RU" sz="2000" dirty="0" smtClean="0"/>
              <a:t> радикального </a:t>
            </a:r>
            <a:r>
              <a:rPr lang="ru-RU" sz="2000" dirty="0" err="1" smtClean="0"/>
              <a:t>хірургічного</a:t>
            </a:r>
            <a:r>
              <a:rPr lang="ru-RU" sz="2000" dirty="0" smtClean="0"/>
              <a:t> </a:t>
            </a:r>
            <a:r>
              <a:rPr lang="ru-RU" sz="2000" dirty="0" err="1" smtClean="0"/>
              <a:t>лікування</a:t>
            </a:r>
            <a:r>
              <a:rPr lang="ru-RU" sz="2000" dirty="0" smtClean="0"/>
              <a:t>; </a:t>
            </a:r>
            <a:r>
              <a:rPr lang="ru-RU" sz="2000" dirty="0" err="1" smtClean="0"/>
              <a:t>зазвичай</a:t>
            </a:r>
            <a:r>
              <a:rPr lang="ru-RU" sz="2000" dirty="0" smtClean="0"/>
              <a:t> </a:t>
            </a:r>
            <a:r>
              <a:rPr lang="ru-RU" sz="2000" dirty="0" err="1" smtClean="0"/>
              <a:t>уражену</a:t>
            </a:r>
            <a:r>
              <a:rPr lang="ru-RU" sz="2000" dirty="0" smtClean="0"/>
              <a:t> </a:t>
            </a:r>
            <a:r>
              <a:rPr lang="ru-RU" sz="2000" dirty="0" err="1" smtClean="0"/>
              <a:t>кінцівку</a:t>
            </a:r>
            <a:r>
              <a:rPr lang="ru-RU" sz="2000" dirty="0" smtClean="0"/>
              <a:t> </a:t>
            </a:r>
            <a:r>
              <a:rPr lang="ru-RU" sz="2000" dirty="0" err="1" smtClean="0"/>
              <a:t>ампутують</a:t>
            </a:r>
            <a:r>
              <a:rPr lang="ru-RU" sz="2000" dirty="0" smtClean="0"/>
              <a:t>. </a:t>
            </a:r>
            <a:r>
              <a:rPr lang="ru-RU" sz="2000" dirty="0" err="1" smtClean="0"/>
              <a:t>Крім</a:t>
            </a:r>
            <a:r>
              <a:rPr lang="ru-RU" sz="2000" dirty="0" smtClean="0"/>
              <a:t> </a:t>
            </a:r>
            <a:r>
              <a:rPr lang="ru-RU" sz="2000" dirty="0" err="1" smtClean="0"/>
              <a:t>кісток</a:t>
            </a:r>
            <a:r>
              <a:rPr lang="ru-RU" sz="2000" dirty="0" smtClean="0"/>
              <a:t> </a:t>
            </a:r>
            <a:r>
              <a:rPr lang="ru-RU" sz="2000" dirty="0" err="1" smtClean="0"/>
              <a:t>нерідко</a:t>
            </a:r>
            <a:r>
              <a:rPr lang="ru-RU" sz="2000" dirty="0" smtClean="0"/>
              <a:t> </a:t>
            </a:r>
            <a:r>
              <a:rPr lang="ru-RU" sz="2000" dirty="0" err="1" smtClean="0"/>
              <a:t>дивуються</a:t>
            </a:r>
            <a:r>
              <a:rPr lang="ru-RU" sz="2000" dirty="0" smtClean="0"/>
              <a:t> </a:t>
            </a:r>
            <a:r>
              <a:rPr lang="ru-RU" sz="2000" dirty="0" err="1" smtClean="0"/>
              <a:t>й</a:t>
            </a:r>
            <a:r>
              <a:rPr lang="ru-RU" sz="2000" dirty="0" smtClean="0"/>
              <a:t> </a:t>
            </a:r>
            <a:r>
              <a:rPr lang="ru-RU" sz="2000" dirty="0" err="1" smtClean="0"/>
              <a:t>суглоби</a:t>
            </a:r>
            <a:r>
              <a:rPr lang="ru-RU" sz="2000" dirty="0" smtClean="0"/>
              <a:t>. </a:t>
            </a:r>
            <a:r>
              <a:rPr lang="ru-RU" sz="2000" dirty="0" err="1" smtClean="0"/>
              <a:t>Хвороби</a:t>
            </a:r>
            <a:r>
              <a:rPr lang="ru-RU" sz="2000" dirty="0" smtClean="0"/>
              <a:t> </a:t>
            </a:r>
            <a:r>
              <a:rPr lang="ru-RU" sz="2000" dirty="0" err="1" smtClean="0"/>
              <a:t>суглобів</a:t>
            </a:r>
            <a:r>
              <a:rPr lang="ru-RU" sz="2000" dirty="0" smtClean="0"/>
              <a:t> часто </a:t>
            </a:r>
            <a:r>
              <a:rPr lang="ru-RU" sz="2000" dirty="0" err="1" smtClean="0"/>
              <a:t>супроводжуються</a:t>
            </a:r>
            <a:r>
              <a:rPr lang="ru-RU" sz="2000" dirty="0" smtClean="0"/>
              <a:t> </a:t>
            </a:r>
            <a:r>
              <a:rPr lang="ru-RU" sz="2000" dirty="0" err="1" smtClean="0"/>
              <a:t>значним</a:t>
            </a:r>
            <a:r>
              <a:rPr lang="ru-RU" sz="2000" dirty="0" smtClean="0"/>
              <a:t> </a:t>
            </a:r>
            <a:r>
              <a:rPr lang="ru-RU" sz="2000" dirty="0" err="1" smtClean="0"/>
              <a:t>порушенням</a:t>
            </a:r>
            <a:r>
              <a:rPr lang="ru-RU" sz="2000" dirty="0" smtClean="0"/>
              <a:t> </a:t>
            </a:r>
            <a:r>
              <a:rPr lang="ru-RU" sz="2000" dirty="0" err="1" smtClean="0"/>
              <a:t>рухливості</a:t>
            </a:r>
            <a:r>
              <a:rPr lang="ru-RU" sz="2000" dirty="0" smtClean="0"/>
              <a:t> </a:t>
            </a:r>
            <a:r>
              <a:rPr lang="ru-RU" sz="2000" dirty="0" err="1" smtClean="0"/>
              <a:t>і</a:t>
            </a:r>
            <a:r>
              <a:rPr lang="ru-RU" sz="2000" dirty="0" smtClean="0"/>
              <a:t> </a:t>
            </a:r>
            <a:r>
              <a:rPr lang="ru-RU" sz="2000" dirty="0" err="1" smtClean="0"/>
              <a:t>сильними</a:t>
            </a:r>
            <a:r>
              <a:rPr lang="ru-RU" sz="2000" dirty="0" smtClean="0"/>
              <a:t> болями. При </a:t>
            </a:r>
            <a:r>
              <a:rPr lang="ru-RU" sz="2000" dirty="0" err="1" smtClean="0"/>
              <a:t>остеопорозі</a:t>
            </a:r>
            <a:r>
              <a:rPr lang="ru-RU" sz="2000" dirty="0" smtClean="0"/>
              <a:t> </a:t>
            </a:r>
            <a:r>
              <a:rPr lang="ru-RU" sz="2000" dirty="0" err="1" smtClean="0"/>
              <a:t>збільшується</a:t>
            </a:r>
            <a:r>
              <a:rPr lang="ru-RU" sz="2000" dirty="0" smtClean="0"/>
              <a:t> </a:t>
            </a:r>
            <a:r>
              <a:rPr lang="ru-RU" sz="2000" dirty="0" err="1" smtClean="0"/>
              <a:t>ламкість</a:t>
            </a:r>
            <a:r>
              <a:rPr lang="ru-RU" sz="2000" dirty="0" smtClean="0"/>
              <a:t> </a:t>
            </a:r>
            <a:r>
              <a:rPr lang="ru-RU" sz="2000" dirty="0" err="1" smtClean="0"/>
              <a:t>кісток</a:t>
            </a:r>
            <a:r>
              <a:rPr lang="ru-RU" sz="2000" dirty="0" smtClean="0"/>
              <a:t>, </a:t>
            </a:r>
            <a:r>
              <a:rPr lang="ru-RU" sz="2000" dirty="0" err="1" smtClean="0"/>
              <a:t>кістки</a:t>
            </a:r>
            <a:r>
              <a:rPr lang="ru-RU" sz="2000" dirty="0" smtClean="0"/>
              <a:t> </a:t>
            </a:r>
            <a:r>
              <a:rPr lang="ru-RU" sz="2000" dirty="0" err="1" smtClean="0"/>
              <a:t>стають</a:t>
            </a:r>
            <a:r>
              <a:rPr lang="ru-RU" sz="2000" dirty="0" smtClean="0"/>
              <a:t> </a:t>
            </a:r>
            <a:r>
              <a:rPr lang="ru-RU" sz="2000" dirty="0" err="1" smtClean="0"/>
              <a:t>крихкими</a:t>
            </a:r>
            <a:r>
              <a:rPr lang="ru-RU" sz="2000" dirty="0" smtClean="0"/>
              <a:t>, </a:t>
            </a:r>
            <a:r>
              <a:rPr lang="ru-RU" sz="2000" dirty="0" err="1" smtClean="0"/>
              <a:t>це</a:t>
            </a:r>
            <a:r>
              <a:rPr lang="ru-RU" sz="2000" dirty="0" smtClean="0"/>
              <a:t> </a:t>
            </a:r>
            <a:r>
              <a:rPr lang="ru-RU" sz="2000" dirty="0" err="1" smtClean="0"/>
              <a:t>системне</a:t>
            </a:r>
            <a:r>
              <a:rPr lang="ru-RU" sz="2000" dirty="0" smtClean="0"/>
              <a:t> </a:t>
            </a:r>
            <a:r>
              <a:rPr lang="ru-RU" sz="2000" dirty="0" err="1" smtClean="0"/>
              <a:t>захворювання</a:t>
            </a:r>
            <a:r>
              <a:rPr lang="ru-RU" sz="2000" dirty="0" smtClean="0"/>
              <a:t> скелета </a:t>
            </a:r>
            <a:r>
              <a:rPr lang="ru-RU" sz="2000" dirty="0" err="1" smtClean="0"/>
              <a:t>найчастіше</a:t>
            </a:r>
            <a:r>
              <a:rPr lang="ru-RU" sz="2000" dirty="0" smtClean="0"/>
              <a:t> </a:t>
            </a:r>
            <a:r>
              <a:rPr lang="ru-RU" sz="2000" dirty="0" err="1" smtClean="0"/>
              <a:t>виникає</a:t>
            </a:r>
            <a:r>
              <a:rPr lang="ru-RU" sz="2000" dirty="0" smtClean="0"/>
              <a:t> у </a:t>
            </a:r>
            <a:r>
              <a:rPr lang="ru-RU" sz="2000" dirty="0" err="1" smtClean="0"/>
              <a:t>літніх</a:t>
            </a:r>
            <a:r>
              <a:rPr lang="ru-RU" sz="2000" dirty="0" smtClean="0"/>
              <a:t> людей </a:t>
            </a:r>
            <a:r>
              <a:rPr lang="ru-RU" sz="2000" dirty="0" err="1" smtClean="0"/>
              <a:t>і</a:t>
            </a:r>
            <a:r>
              <a:rPr lang="ru-RU" sz="2000" dirty="0" smtClean="0"/>
              <a:t> у </a:t>
            </a:r>
            <a:r>
              <a:rPr lang="ru-RU" sz="2000" dirty="0" err="1" smtClean="0"/>
              <a:t>жінок</a:t>
            </a:r>
            <a:r>
              <a:rPr lang="ru-RU" sz="2000" dirty="0" smtClean="0"/>
              <a:t> </a:t>
            </a:r>
            <a:r>
              <a:rPr lang="ru-RU" sz="2000" dirty="0" err="1" smtClean="0"/>
              <a:t>після</a:t>
            </a:r>
            <a:r>
              <a:rPr lang="ru-RU" sz="2000" dirty="0" smtClean="0"/>
              <a:t> </a:t>
            </a:r>
            <a:r>
              <a:rPr lang="ru-RU" sz="2000" dirty="0" err="1" smtClean="0"/>
              <a:t>менопаузи</a:t>
            </a:r>
            <a:r>
              <a:rPr lang="ru-RU" sz="2000" dirty="0" smtClean="0"/>
              <a:t>.</a:t>
            </a:r>
            <a:endParaRPr lang="ru-RU" sz="2000" dirty="0"/>
          </a:p>
        </p:txBody>
      </p:sp>
    </p:spTree>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498230"/>
            <a:ext cx="5572164" cy="2731008"/>
          </a:xfrm>
        </p:spPr>
        <p:txBody>
          <a:bodyPr>
            <a:normAutofit/>
          </a:bodyPr>
          <a:lstStyle/>
          <a:p>
            <a:r>
              <a:rPr lang="uk-UA" sz="7200" dirty="0" smtClean="0"/>
              <a:t>М</a:t>
            </a:r>
            <a:r>
              <a:rPr lang="en-US" sz="7200" dirty="0" smtClean="0"/>
              <a:t>’</a:t>
            </a:r>
            <a:r>
              <a:rPr lang="uk-UA" sz="7200" dirty="0" smtClean="0"/>
              <a:t>ЯЗИ</a:t>
            </a:r>
            <a:r>
              <a:rPr lang="ru-RU" sz="7200" dirty="0" smtClean="0"/>
              <a:t/>
            </a:r>
            <a:br>
              <a:rPr lang="ru-RU" sz="7200" dirty="0" smtClean="0"/>
            </a:br>
            <a:endParaRPr lang="ru-RU" sz="7200" dirty="0"/>
          </a:p>
        </p:txBody>
      </p:sp>
      <p:sp>
        <p:nvSpPr>
          <p:cNvPr id="3" name="Текст 2"/>
          <p:cNvSpPr>
            <a:spLocks noGrp="1"/>
          </p:cNvSpPr>
          <p:nvPr>
            <p:ph type="body" idx="1"/>
          </p:nvPr>
        </p:nvSpPr>
        <p:spPr/>
        <p:style>
          <a:lnRef idx="1">
            <a:schemeClr val="dk1"/>
          </a:lnRef>
          <a:fillRef idx="2">
            <a:schemeClr val="dk1"/>
          </a:fillRef>
          <a:effectRef idx="1">
            <a:schemeClr val="dk1"/>
          </a:effectRef>
          <a:fontRef idx="minor">
            <a:schemeClr val="dk1"/>
          </a:fontRef>
        </p:style>
        <p:txBody>
          <a:bodyPr/>
          <a:lstStyle/>
          <a:p>
            <a:endParaRPr lang="ru-RU" dirty="0"/>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84</TotalTime>
  <Words>207</Words>
  <PresentationFormat>Экран (4:3)</PresentationFormat>
  <Paragraphs>19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Литейная</vt:lpstr>
      <vt:lpstr>БУДОВА СКЕЛЕТА</vt:lpstr>
      <vt:lpstr> План:   1 Опис  2 Функції  3 Організація  4 Статеві особливості  5 Захворювання 6 М’язи(вид ззаду та з переду.)</vt:lpstr>
      <vt:lpstr>Скелет людини ( др.-греч.  σκελετος  - "Висушений") - сукупність кісток, пасивна частина опорно-рухового апарату. Служить опорою м'яких тканин, точкою докладання м'язів (важільна система), вмістилищем і захистом внутрішніх органів. Скелет розвивається з мезенхіми.    Людський скелет складається з двохсот з гаком окремих кісток, і майже всі вони з'єднуються в одне ціле за допомогою суглобів, зв'язок і інших сполук</vt:lpstr>
      <vt:lpstr>2. Функції    Крім механічних функцій з підтримання форми тіла, забезпечення можливості руху та захисту внутрішніх органів, скелет є також і місцем кровотворення : в кістковому мозку відбувається утворення нових клітин крові. (Одне з найпоширеніших захворювань, що вражають кістковий мозок - лейкоз, часто, незважаючи на лікування, призводить до смерті.) Крім цього, скелет, будучи сховищем здебільшого кальцію і фосфору організму, відіграє важливу роль в обміні мінеральних речовин.</vt:lpstr>
      <vt:lpstr>. Організація    Скелет людини влаштований за загальним для всіх хребетних тварин принципом. Кістки скелета поділяються на дві групи: осьовий скелет і додатковий скелет. До осьовому скелету відносяться кістки, що лежать посередині і утворюють остов тіла; це все кістки голови і шиї, хребет, ребра і грудина. Додатковий скелет складають ключиці, лопатки, кістки верхніх кінцівок, кістки таза і кістки нижніх кінцівок3.</vt:lpstr>
      <vt:lpstr>Всі кістки скелета ділять на підгрупи:   ОСЬОВИЙ СКЕЛЕТ: Череп - кісткова основа голови, є вмістилищем головного мозку, а також органів зору, слуху і нюху. Череп має два відділи: мозковий і лицьовий.  Грудна клітина - має форму усіченого конуса стисненого, є кісткової основою грудей і вмістилищем для внутрішніх органів. Складається з 12 грудних хребців, 12 пар ребер і грудини.  Хребет, або хребетний стовп - є головною віссю тіла, опорою всього скелета; всередині хребетного каналу проходить спинний мозок.  ДОДАТКОВИЙ СКЕЛЕТ:  Пояс верхніх кінцівок - забезпечує приєднання верхніх кінцівок до осьового скелету. Складається з парних лопаток і ключиць.  Верхні кінцівки - максимально пристосовані для виконання трудової діяльності. Кінцівка складається з трьох відділів: плеча, передпліччя і кисті.  Пояс нижніх кінцівок - забезпечує приєднання нижніх кінцівок до осьового скелету, а також є вмістилищем і опорою для органів травної, сечовидільної та статевої систем.  Нижні кінцівки - пристосовані для опори і переміщення тіла в просторі у всіх напрямках, окрім вертикально вгору (не рахуючи стрибка).</vt:lpstr>
      <vt:lpstr>4. Статеві особливості    Чоловічий і жіночий скелет в цілому побудовані по одному типу, і кардинальних відмінностей між ними немає. Вони полягають лише в трохи зміненій формі або розмірах окремих кісток і, відповідно, включають їх структур. Ось деякі з найбільш явних відмінностей. Кістки кінцівок і пальців у чоловіків в середньому довше і товщі. У жінок більш широкий таз, а також більш вузька грудна клітка, менш незграбні щелепи і слабкіше виражені надбрівні дуги і потиличні виростки. Існує ще безліч більш дрібних відмінностей.</vt:lpstr>
      <vt:lpstr>5. Захворювання    Відомо безліч захворювань кісткової системи. Багато хто з них супроводжуються обмеженням рухливості, а деякі можуть призводити і до повного знерухомлення людини. Серйозну загрозу для життя і здоров'я представляють злоякісні і доброякісні пухлини кісток, що вимагають часто проведення радикального хірургічного лікування; зазвичай уражену кінцівку ампутують. Крім кісток нерідко дивуються й суглоби. Хвороби суглобів часто супроводжуються значним порушенням рухливості і сильними болями. При остеопорозі збільшується ламкість кісток, кістки стають крихкими, це системне захворювання скелета найчастіше виникає у літніх людей і у жінок після менопаузи.</vt:lpstr>
      <vt:lpstr>М’ЯЗИ </vt:lpstr>
      <vt:lpstr>Вид спереду   1. Шилоподібним відросток променевої кістки.  2. Зв'язка триголовий м'язи.  3. Міжм'язової перегородка.  4. Велика грудна м'яз.  5. Ключично частину.  6. Грудина частину.  7. Велика кругла м'яз.  8. Найширша м'яз спини.  9. Передня зубчаста м'яз.  10. Коса зовнішня м'яз живота.  11. Пряма м'яз живота.  12. Апоневрозу.  13. М'яз напружуються широку фікцію стегна.  14. Пряма м'яз стегна.  15. Бічна м'яз стегна.  16. Середня м'яз стегна.  17. Довга Мала мишцв.  18. Литкового м'яза.  19. Передня великогомілкова м'яз.  20. Довгий розгиначів пальців.  21. Камбаловідная м'яз.  22. Передній удержіватель сухожиль м'язів-розгиначів.  23. Бічна щиколотки.  24. Середня щиколотки.  25. Ахіллове сухожилля..  51. Коротка головка.</vt:lpstr>
      <vt:lpstr>Вид ззаду   1. Верхня трапецевідная м'яз.  2. Середня трапецевідная м'яз.  3. Дельтовидні м'яз.  4. Нижня трапецевідная м'яз.  5. Длінняа головка трицепса.  6. Середня головка трицепса.  7. Двоголовим м'яз плеча.  8. Плечова м'яз.  9. Круглий пронатор.  10. Променевої Сгибатель кістки.  11. Довга долонна м'яз.  12. Довга відводить м'яз великого пальця.  13. Плечелучевая м'яз.  14. Велика призводить м'яз стегна.  15. Довга головка двоголовим м'яза стегна.  16. Коротка головка двоголовим м'яза стегна.  17. Ніжна м'яз.  18. Полусухожільная м'яз.  19. Полуперепончатая м'яз.  20. Кравецька м'яз.  21. Середня головка литкового м'яза.  22. Колінна зв'язка.  23. Великогомілкової кістки.  24. Камбаловідная м'яз.  25. Довгий розгиначів пальців стопи.</vt:lpstr>
      <vt:lpstr>Слайд 12</vt:lpstr>
      <vt:lpstr>ГРУПИ  М’ЯЗІВ ЛЮДИНИ</vt:lpstr>
      <vt:lpstr>КІНЕЦЬ  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БУДОВА СКЕЛЕТА</dc:title>
  <dc:creator>анюта</dc:creator>
  <cp:lastModifiedBy>Edison</cp:lastModifiedBy>
  <cp:revision>10</cp:revision>
  <dcterms:created xsi:type="dcterms:W3CDTF">2013-08-24T17:22:51Z</dcterms:created>
  <dcterms:modified xsi:type="dcterms:W3CDTF">2015-03-07T16:54:19Z</dcterms:modified>
</cp:coreProperties>
</file>