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70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49F8-F06D-48DB-8509-606E6CAF4832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612D-683E-416F-907C-B05E6F7E1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49F8-F06D-48DB-8509-606E6CAF4832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612D-683E-416F-907C-B05E6F7E1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49F8-F06D-48DB-8509-606E6CAF4832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612D-683E-416F-907C-B05E6F7E1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49F8-F06D-48DB-8509-606E6CAF4832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612D-683E-416F-907C-B05E6F7E1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49F8-F06D-48DB-8509-606E6CAF4832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612D-683E-416F-907C-B05E6F7E1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49F8-F06D-48DB-8509-606E6CAF4832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612D-683E-416F-907C-B05E6F7E1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49F8-F06D-48DB-8509-606E6CAF4832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612D-683E-416F-907C-B05E6F7E1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49F8-F06D-48DB-8509-606E6CAF4832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612D-683E-416F-907C-B05E6F7E1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49F8-F06D-48DB-8509-606E6CAF4832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612D-683E-416F-907C-B05E6F7E1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49F8-F06D-48DB-8509-606E6CAF4832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612D-683E-416F-907C-B05E6F7E1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49F8-F06D-48DB-8509-606E6CAF4832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0612D-683E-416F-907C-B05E6F7E1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D49F8-F06D-48DB-8509-606E6CAF4832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0612D-683E-416F-907C-B05E6F7E1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Век динозавров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Compsognathu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82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6336704" cy="1368151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Компсогнат</a:t>
            </a:r>
            <a:r>
              <a:rPr lang="ru-RU" dirty="0" smtClean="0">
                <a:solidFill>
                  <a:schemeClr val="tx1"/>
                </a:solidFill>
              </a:rPr>
              <a:t> – самый маленький из всех динозавров.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161277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Диплодок был поистине величайшим из всех динозавров: туловище гиганта достигало 25 метров.</a:t>
            </a:r>
            <a:endParaRPr lang="ru-RU" dirty="0"/>
          </a:p>
        </p:txBody>
      </p:sp>
      <p:pic>
        <p:nvPicPr>
          <p:cNvPr id="4" name="Рисунок 5" descr="diplodocus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7"/>
            <a:ext cx="5832648" cy="5003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139675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Паразавролоф</a:t>
            </a:r>
            <a:r>
              <a:rPr lang="ru-RU" dirty="0" smtClean="0">
                <a:solidFill>
                  <a:schemeClr val="tx1"/>
                </a:solidFill>
              </a:rPr>
              <a:t> выглядел довольно причудливо: на голове у него длинный костяной хохолок.</a:t>
            </a:r>
            <a:endParaRPr lang="ru-RU" dirty="0"/>
          </a:p>
        </p:txBody>
      </p:sp>
      <p:pic>
        <p:nvPicPr>
          <p:cNvPr id="4" name="Рисунок 4" descr="parasaurolophus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611754" cy="538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0"/>
            <a:ext cx="8229600" cy="110872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Стегозавр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У стегозавра было большое туловище и совсем крохотная голова.</a:t>
            </a:r>
            <a:endParaRPr lang="ru-RU" dirty="0"/>
          </a:p>
        </p:txBody>
      </p:sp>
      <p:pic>
        <p:nvPicPr>
          <p:cNvPr id="4" name="Рисунок 5" descr="Stegosauru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673163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4032448" cy="28083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Динозавры появились приблизительно 220 миллионов лет назад.</a:t>
            </a:r>
            <a:endParaRPr lang="ru-RU" dirty="0"/>
          </a:p>
        </p:txBody>
      </p:sp>
      <p:pic>
        <p:nvPicPr>
          <p:cNvPr id="5" name="Рисунок 4" descr="big-preview-karharodontozav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212976"/>
            <a:ext cx="6715919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4" descr="s7-velociraptor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6632"/>
            <a:ext cx="4392240" cy="2925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020272" y="3789040"/>
            <a:ext cx="2016224" cy="2304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Слово «динозавр» означает </a:t>
            </a:r>
            <a:r>
              <a:rPr lang="ru-RU" sz="2800" i="1" dirty="0" smtClean="0">
                <a:solidFill>
                  <a:schemeClr val="tx1"/>
                </a:solidFill>
              </a:rPr>
              <a:t>«ужасная ящерица».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653136"/>
            <a:ext cx="8229600" cy="197281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Фактически период царствования динозавров в 50 раз длиннее, чем время, прошедшее с появления человека до наших дней.</a:t>
            </a:r>
          </a:p>
        </p:txBody>
      </p:sp>
      <p:pic>
        <p:nvPicPr>
          <p:cNvPr id="4" name="Рисунок 3" descr="1051111111111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4597101" cy="344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5" descr="tiranosaur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4313606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206084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ctr"/>
            <a:r>
              <a:rPr lang="ru-RU" sz="2800" dirty="0"/>
              <a:t>Динозавры жили в мезозойскую эру. Это было тяжелое время, не были ликвидированы еще последствия разрухи, вызванной Большим взрывом, Солнечная система была юной, не до конца </a:t>
            </a:r>
            <a:r>
              <a:rPr lang="ru-RU" sz="2800" dirty="0" smtClean="0"/>
              <a:t>сформировавшейся.</a:t>
            </a:r>
            <a:r>
              <a:rPr lang="ru-RU" dirty="0"/>
              <a:t> </a:t>
            </a:r>
          </a:p>
        </p:txBody>
      </p:sp>
      <p:pic>
        <p:nvPicPr>
          <p:cNvPr id="4" name="Рисунок 3" descr="59dbdd389bba85b9fd548ca44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276872"/>
            <a:ext cx="7407920" cy="4437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230425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dirty="0"/>
              <a:t>Останки динозавров обнаружены на всех </a:t>
            </a:r>
            <a:r>
              <a:rPr lang="ru-RU" dirty="0" smtClean="0"/>
              <a:t>континентах.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По всему миру находят их кости, отпечатки следов, зубы. Скелеты динозавров с течением времени окаменели.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924944"/>
            <a:ext cx="5125520" cy="34563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5" descr="Dinozaurai-zemeje-buvo-siuolaikiniu-kaciu-dydzio_img_newsarticle56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996952"/>
            <a:ext cx="3960440" cy="3269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155679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Самый крупный найденный скелет динозавра имеет 12 метров в холке, его вес 1 тонна, обхват груди - 6 метров.</a:t>
            </a:r>
          </a:p>
        </p:txBody>
      </p:sp>
      <p:pic>
        <p:nvPicPr>
          <p:cNvPr id="4" name="Рисунок 3" descr="samiy-bolshoy-dinozav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8712968" cy="4817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717032"/>
            <a:ext cx="8229600" cy="2980928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/>
              <a:t>Питались динозавры тоже по-разному: одни были травоядными, другие – плотоядными. </a:t>
            </a:r>
            <a:endParaRPr lang="ru-RU" dirty="0" smtClean="0"/>
          </a:p>
          <a:p>
            <a:pPr algn="ctr"/>
            <a:r>
              <a:rPr lang="ru-RU" dirty="0" smtClean="0"/>
              <a:t>Тело </a:t>
            </a:r>
            <a:r>
              <a:rPr lang="ru-RU" dirty="0"/>
              <a:t>многих динозавров было покрыто толстым панцирем, который защищал их от воздействия климата и от нападения других динозавров.</a:t>
            </a:r>
          </a:p>
        </p:txBody>
      </p:sp>
      <p:pic>
        <p:nvPicPr>
          <p:cNvPr id="4" name="Рисунок 3" descr="1280148769_dinozav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3672408" cy="3107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08654964_food_din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60648"/>
            <a:ext cx="4915779" cy="3189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04248" cy="7647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ru-RU" dirty="0" smtClean="0"/>
              <a:t>Виды динозавров</a:t>
            </a:r>
            <a:endParaRPr lang="ru-RU" dirty="0"/>
          </a:p>
        </p:txBody>
      </p:sp>
      <p:pic>
        <p:nvPicPr>
          <p:cNvPr id="4" name="Рисунок 5" descr="tiranosau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836712"/>
            <a:ext cx="4924053" cy="561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6021288"/>
            <a:ext cx="244827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chemeClr val="tx1"/>
                </a:solidFill>
              </a:rPr>
              <a:t>Тиранозавр</a:t>
            </a:r>
            <a:endParaRPr lang="ru-RU" sz="3200" dirty="0" smtClean="0">
              <a:solidFill>
                <a:schemeClr val="tx1"/>
              </a:solidFill>
            </a:endParaRPr>
          </a:p>
        </p:txBody>
      </p:sp>
      <p:pic>
        <p:nvPicPr>
          <p:cNvPr id="6" name="Рисунок 5" descr="515B8A40A57AF7A6DEA9D244C3176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08720"/>
            <a:ext cx="3635896" cy="4908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548680"/>
            <a:ext cx="3000375" cy="600075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Тиранозавр</a:t>
            </a:r>
            <a:r>
              <a:rPr lang="ru-RU" dirty="0" smtClean="0">
                <a:solidFill>
                  <a:schemeClr val="tx1"/>
                </a:solidFill>
              </a:rPr>
              <a:t> был самым крупным хищником эпохи динозавров. Рост этого гиганта составлял 6 метров. У этого страшного хищника были острые , как кинжалы зубы.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2" name="Рисунок 4" descr="evolution-t-rex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5566122" cy="6096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227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Виды динозавров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XTreme.ws</cp:lastModifiedBy>
  <cp:revision>7</cp:revision>
  <dcterms:created xsi:type="dcterms:W3CDTF">2014-05-13T12:42:28Z</dcterms:created>
  <dcterms:modified xsi:type="dcterms:W3CDTF">2014-05-13T13:38:58Z</dcterms:modified>
</cp:coreProperties>
</file>