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9" y="0"/>
            <a:ext cx="91509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Резус фактор </a:t>
            </a:r>
            <a:r>
              <a:rPr lang="ru-RU" sz="7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крові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Належність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тієї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іншої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часто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впливає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долю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людини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Особливо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стосується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групи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крові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50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Наявність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відсутність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)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крові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певних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білків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отриманих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спадок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батька й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матері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зовні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ніяк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не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проявляється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Але 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певні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моменти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саме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прості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молекули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визначають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де і як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людині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взагалі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25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85" y="-13499"/>
            <a:ext cx="9155832" cy="686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776" y="548680"/>
            <a:ext cx="1018456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повинна знати свою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і резус. А спортсменам та людям,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ризиком</a:t>
            </a:r>
            <a:r>
              <a:rPr lang="ru-RU" dirty="0"/>
              <a:t> травматизму (</a:t>
            </a:r>
            <a:r>
              <a:rPr lang="ru-RU" dirty="0" err="1"/>
              <a:t>пожежники</a:t>
            </a:r>
            <a:r>
              <a:rPr lang="ru-RU" dirty="0"/>
              <a:t>, </a:t>
            </a:r>
            <a:r>
              <a:rPr lang="ru-RU" dirty="0" err="1"/>
              <a:t>рятувальники</a:t>
            </a:r>
            <a:r>
              <a:rPr lang="ru-RU" dirty="0"/>
              <a:t>, </a:t>
            </a:r>
            <a:r>
              <a:rPr lang="ru-RU" dirty="0" err="1"/>
              <a:t>каскадери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носити</a:t>
            </a:r>
            <a:r>
              <a:rPr lang="ru-RU" dirty="0"/>
              <a:t> </a:t>
            </a:r>
            <a:r>
              <a:rPr lang="ru-RU" dirty="0" err="1"/>
              <a:t>браслети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зазначеною</a:t>
            </a:r>
            <a:r>
              <a:rPr lang="ru-RU" dirty="0"/>
              <a:t> на них </a:t>
            </a:r>
            <a:r>
              <a:rPr lang="ru-RU" dirty="0" err="1"/>
              <a:t>інформацією</a:t>
            </a:r>
            <a:r>
              <a:rPr lang="ru-RU" dirty="0"/>
              <a:t> про свою кров.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паспорт,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виявитися</a:t>
            </a:r>
            <a:r>
              <a:rPr lang="ru-RU" dirty="0"/>
              <a:t> </a:t>
            </a:r>
            <a:r>
              <a:rPr lang="ru-RU" dirty="0" err="1"/>
              <a:t>перепусткою</a:t>
            </a:r>
            <a:r>
              <a:rPr lang="ru-RU" dirty="0"/>
              <a:t> у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0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" y="1456"/>
            <a:ext cx="9222076" cy="68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Ще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давні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часи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люди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вважали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кров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носієм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життя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намагалися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використати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її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чудодійні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властивості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для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рятування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тяжко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поранених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або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повернення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здоров’я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і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молодості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старим. У 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XVII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столітті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одному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знекровленому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юнакові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навіть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примудрилися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перелити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кров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ягняти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Він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тоді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дивом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вижив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Але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потім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переливання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крові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тварин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хворим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людям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завжди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закінчувалися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трагічно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0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15"/>
            <a:ext cx="9247287" cy="68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273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Антигени</a:t>
            </a:r>
            <a:r>
              <a:rPr lang="ru-RU" dirty="0"/>
              <a:t> й </a:t>
            </a:r>
            <a:r>
              <a:rPr lang="ru-RU" dirty="0" err="1"/>
              <a:t>антитіла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успадковуються</a:t>
            </a:r>
            <a:r>
              <a:rPr lang="ru-RU" dirty="0"/>
              <a:t> нами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а не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Тому </a:t>
            </a:r>
            <a:r>
              <a:rPr lang="ru-RU" dirty="0" err="1"/>
              <a:t>комбінація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комбінації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батьків</a:t>
            </a:r>
            <a:r>
              <a:rPr lang="ru-RU" dirty="0"/>
              <a:t>. Таким чином і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вирізняти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на </a:t>
            </a:r>
            <a:r>
              <a:rPr lang="ru-RU" dirty="0" err="1"/>
              <a:t>сьогоднішній</a:t>
            </a:r>
            <a:r>
              <a:rPr lang="ru-RU" dirty="0"/>
              <a:t> день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велика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антигенів</a:t>
            </a:r>
            <a:r>
              <a:rPr lang="ru-RU" dirty="0"/>
              <a:t> на </a:t>
            </a:r>
            <a:r>
              <a:rPr lang="ru-RU" dirty="0" err="1"/>
              <a:t>еритроцитах</a:t>
            </a:r>
            <a:r>
              <a:rPr lang="ru-RU" dirty="0"/>
              <a:t> і, </a:t>
            </a:r>
            <a:r>
              <a:rPr lang="ru-RU" dirty="0" err="1"/>
              <a:t>відповідно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. Але в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наближенні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й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0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481" cy="68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таке</a:t>
            </a:r>
            <a:r>
              <a:rPr lang="ru-RU" dirty="0"/>
              <a:t> перша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smtClean="0"/>
              <a:t>крові</a:t>
            </a:r>
            <a:r>
              <a:rPr lang="en-US" smtClean="0"/>
              <a:t>? </a:t>
            </a:r>
            <a:r>
              <a:rPr lang="ru-RU" dirty="0"/>
              <a:t>Для </a:t>
            </a:r>
            <a:r>
              <a:rPr lang="ru-RU" dirty="0" err="1"/>
              <a:t>неї</a:t>
            </a:r>
            <a:r>
              <a:rPr lang="ru-RU" dirty="0"/>
              <a:t> характерна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антигенів</a:t>
            </a:r>
            <a:r>
              <a:rPr lang="ru-RU" dirty="0"/>
              <a:t> на </a:t>
            </a:r>
            <a:r>
              <a:rPr lang="ru-RU" dirty="0" err="1"/>
              <a:t>еритроцитах</a:t>
            </a:r>
            <a:r>
              <a:rPr lang="ru-RU" dirty="0"/>
              <a:t>. Люди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є </a:t>
            </a:r>
            <a:r>
              <a:rPr lang="ru-RU" dirty="0" err="1"/>
              <a:t>універсальними</a:t>
            </a:r>
            <a:r>
              <a:rPr lang="ru-RU" dirty="0"/>
              <a:t> донорами,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кров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переливати</a:t>
            </a:r>
            <a:r>
              <a:rPr lang="ru-RU" dirty="0"/>
              <a:t> людям </a:t>
            </a:r>
            <a:r>
              <a:rPr lang="ru-RU" dirty="0" err="1"/>
              <a:t>решти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 Друга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позначається</a:t>
            </a:r>
            <a:r>
              <a:rPr lang="ru-RU" dirty="0"/>
              <a:t> як </a:t>
            </a:r>
            <a:r>
              <a:rPr lang="en-US" dirty="0"/>
              <a:t>II (</a:t>
            </a:r>
            <a:r>
              <a:rPr lang="ru-RU" dirty="0"/>
              <a:t>А) і </a:t>
            </a:r>
            <a:r>
              <a:rPr lang="ru-RU" dirty="0" err="1"/>
              <a:t>має</a:t>
            </a:r>
            <a:r>
              <a:rPr lang="ru-RU" dirty="0"/>
              <a:t> антиген А на </a:t>
            </a:r>
            <a:r>
              <a:rPr lang="ru-RU" dirty="0" err="1"/>
              <a:t>еритроцитах</a:t>
            </a:r>
            <a:r>
              <a:rPr lang="ru-RU" dirty="0"/>
              <a:t>, </a:t>
            </a:r>
            <a:r>
              <a:rPr lang="ru-RU" dirty="0" err="1"/>
              <a:t>третя</a:t>
            </a:r>
            <a:r>
              <a:rPr lang="ru-RU" dirty="0"/>
              <a:t> —</a:t>
            </a:r>
            <a:r>
              <a:rPr lang="en-US" dirty="0"/>
              <a:t>III (</a:t>
            </a:r>
            <a:r>
              <a:rPr lang="ru-RU" dirty="0"/>
              <a:t>В) — антиген В. Люди з четвертою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IV (</a:t>
            </a:r>
            <a:r>
              <a:rPr lang="ru-RU" dirty="0"/>
              <a:t>АВ), на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еритроцитах</a:t>
            </a:r>
            <a:r>
              <a:rPr lang="ru-RU" dirty="0"/>
              <a:t>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антигени</a:t>
            </a:r>
            <a:r>
              <a:rPr lang="ru-RU" dirty="0"/>
              <a:t>, але </a:t>
            </a:r>
            <a:r>
              <a:rPr lang="ru-RU" dirty="0" err="1"/>
              <a:t>натомість</a:t>
            </a:r>
            <a:r>
              <a:rPr lang="ru-RU" dirty="0"/>
              <a:t> у </a:t>
            </a:r>
            <a:r>
              <a:rPr lang="ru-RU" dirty="0" err="1"/>
              <a:t>плазмі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</a:t>
            </a:r>
            <a:r>
              <a:rPr lang="ru-RU" dirty="0" err="1"/>
              <a:t>антитіла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699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Резус фактор крові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Резус фактор крові</dc:title>
  <dc:creator>Наталья</dc:creator>
  <cp:lastModifiedBy>User</cp:lastModifiedBy>
  <cp:revision>2</cp:revision>
  <dcterms:created xsi:type="dcterms:W3CDTF">2014-10-19T08:55:05Z</dcterms:created>
  <dcterms:modified xsi:type="dcterms:W3CDTF">2014-10-19T09:09:12Z</dcterms:modified>
</cp:coreProperties>
</file>