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90DBCB-97B4-4755-BBC6-CE648B476F51}" type="datetimeFigureOut">
              <a:rPr lang="ru-RU" smtClean="0"/>
              <a:t>22.01.2013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9E6BA9-FD8E-43A9-8E5E-F639CD1532F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1428736"/>
            <a:ext cx="4422624" cy="1400172"/>
          </a:xfrm>
        </p:spPr>
        <p:txBody>
          <a:bodyPr>
            <a:normAutofit/>
          </a:bodyPr>
          <a:lstStyle/>
          <a:p>
            <a:r>
              <a:rPr lang="ru-RU" sz="8000" dirty="0" err="1" smtClean="0"/>
              <a:t>Кислоти</a:t>
            </a:r>
            <a:endParaRPr lang="ru-RU" sz="8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та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r>
              <a:rPr lang="ru-RU" dirty="0" smtClean="0"/>
              <a:t> </a:t>
            </a:r>
            <a:r>
              <a:rPr lang="ru-RU" dirty="0" err="1" smtClean="0"/>
              <a:t>кислот,поширення</a:t>
            </a:r>
            <a:r>
              <a:rPr lang="ru-RU" dirty="0" smtClean="0"/>
              <a:t> у </a:t>
            </a:r>
            <a:r>
              <a:rPr lang="ru-RU" dirty="0" err="1" smtClean="0"/>
              <a:t>природі</a:t>
            </a:r>
            <a:r>
              <a:rPr lang="ru-RU" dirty="0" smtClean="0"/>
              <a:t> та </a:t>
            </a:r>
            <a:r>
              <a:rPr lang="ru-RU" dirty="0" err="1" smtClean="0"/>
              <a:t>застосування</a:t>
            </a:r>
            <a:r>
              <a:rPr lang="ru-RU" dirty="0" smtClean="0"/>
              <a:t> кислот.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4800" dirty="0" err="1" smtClean="0">
                <a:solidFill>
                  <a:srgbClr val="FF0000"/>
                </a:solidFill>
              </a:rPr>
              <a:t>Кислоти</a:t>
            </a:r>
            <a:r>
              <a:rPr lang="ru-RU" sz="4800" dirty="0" smtClean="0"/>
              <a:t> – </a:t>
            </a:r>
            <a:r>
              <a:rPr lang="ru-RU" sz="4800" dirty="0" err="1" smtClean="0"/>
              <a:t>складні</a:t>
            </a:r>
            <a:r>
              <a:rPr lang="ru-RU" sz="4800" dirty="0" smtClean="0"/>
              <a:t> </a:t>
            </a:r>
            <a:r>
              <a:rPr lang="ru-RU" sz="4800" dirty="0" err="1" smtClean="0"/>
              <a:t>речовини</a:t>
            </a:r>
            <a:r>
              <a:rPr lang="ru-RU" sz="4800" dirty="0" smtClean="0"/>
              <a:t> </a:t>
            </a:r>
            <a:r>
              <a:rPr lang="ru-RU" sz="4800" dirty="0" err="1" smtClean="0"/>
              <a:t>що</a:t>
            </a:r>
            <a:r>
              <a:rPr lang="ru-RU" sz="4800" dirty="0" smtClean="0"/>
              <a:t> </a:t>
            </a:r>
            <a:r>
              <a:rPr lang="ru-RU" sz="4800" dirty="0" err="1" smtClean="0"/>
              <a:t>містять</a:t>
            </a:r>
            <a:r>
              <a:rPr lang="ru-RU" sz="4800" dirty="0" smtClean="0"/>
              <a:t> у </a:t>
            </a:r>
            <a:r>
              <a:rPr lang="ru-RU" sz="4800" dirty="0" err="1" smtClean="0"/>
              <a:t>своєму</a:t>
            </a:r>
            <a:r>
              <a:rPr lang="ru-RU" sz="4800" dirty="0" smtClean="0"/>
              <a:t> </a:t>
            </a:r>
            <a:r>
              <a:rPr lang="ru-RU" sz="4800" dirty="0" err="1" smtClean="0"/>
              <a:t>складі</a:t>
            </a:r>
            <a:r>
              <a:rPr lang="ru-RU" sz="4800" dirty="0" smtClean="0"/>
              <a:t> </a:t>
            </a:r>
            <a:r>
              <a:rPr lang="ru-RU" sz="4800" dirty="0" err="1" smtClean="0"/>
              <a:t>Гідроген</a:t>
            </a:r>
            <a:r>
              <a:rPr lang="ru-RU" sz="4800" dirty="0" smtClean="0"/>
              <a:t> , </a:t>
            </a:r>
            <a:r>
              <a:rPr lang="ru-RU" sz="4800" dirty="0" err="1" smtClean="0"/>
              <a:t>здатний</a:t>
            </a:r>
            <a:r>
              <a:rPr lang="ru-RU" sz="4800" dirty="0" smtClean="0"/>
              <a:t> </a:t>
            </a:r>
            <a:r>
              <a:rPr lang="ru-RU" sz="4800" dirty="0" err="1" smtClean="0"/>
              <a:t>заміщуватися</a:t>
            </a:r>
            <a:r>
              <a:rPr lang="ru-RU" sz="4800" dirty="0" smtClean="0"/>
              <a:t> на метал , </a:t>
            </a:r>
            <a:r>
              <a:rPr lang="ru-RU" sz="4800" dirty="0" err="1" smtClean="0"/>
              <a:t>і</a:t>
            </a:r>
            <a:r>
              <a:rPr lang="ru-RU" sz="4800" dirty="0" smtClean="0"/>
              <a:t> </a:t>
            </a:r>
            <a:r>
              <a:rPr lang="ru-RU" sz="4800" dirty="0" err="1" smtClean="0"/>
              <a:t>кислотний</a:t>
            </a:r>
            <a:r>
              <a:rPr lang="ru-RU" sz="4800" dirty="0" smtClean="0"/>
              <a:t> </a:t>
            </a:r>
            <a:r>
              <a:rPr lang="ru-RU" sz="4800" dirty="0" err="1" smtClean="0"/>
              <a:t>залишок</a:t>
            </a:r>
            <a:r>
              <a:rPr lang="ru-RU" sz="4800" dirty="0" smtClean="0"/>
              <a:t> .</a:t>
            </a:r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Фізичні властивості 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3200" dirty="0" err="1" smtClean="0"/>
              <a:t>Найчастіше</a:t>
            </a:r>
            <a:r>
              <a:rPr lang="ru-RU" sz="3200" dirty="0" smtClean="0"/>
              <a:t> </a:t>
            </a:r>
            <a:r>
              <a:rPr lang="ru-RU" sz="3200" dirty="0" err="1" smtClean="0"/>
              <a:t>бувають</a:t>
            </a:r>
            <a:r>
              <a:rPr lang="ru-RU" sz="3200" dirty="0" smtClean="0"/>
              <a:t> </a:t>
            </a:r>
            <a:r>
              <a:rPr lang="ru-RU" sz="3200" dirty="0" err="1" smtClean="0"/>
              <a:t>рідинами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проте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трапляються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тверді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кислоти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Важчі</a:t>
            </a:r>
            <a:r>
              <a:rPr lang="ru-RU" sz="3200" dirty="0" smtClean="0"/>
              <a:t> за воду</a:t>
            </a:r>
          </a:p>
          <a:p>
            <a:r>
              <a:rPr lang="ru-RU" sz="3200" dirty="0" err="1" smtClean="0"/>
              <a:t>Деякі</a:t>
            </a:r>
            <a:r>
              <a:rPr lang="ru-RU" sz="3200" dirty="0" smtClean="0"/>
              <a:t> </a:t>
            </a:r>
            <a:r>
              <a:rPr lang="ru-RU" sz="3200" dirty="0" err="1" smtClean="0"/>
              <a:t>леткі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Майже</a:t>
            </a:r>
            <a:r>
              <a:rPr lang="ru-RU" sz="3200" dirty="0" smtClean="0"/>
              <a:t> </a:t>
            </a:r>
            <a:r>
              <a:rPr lang="ru-RU" sz="3200" dirty="0" err="1" smtClean="0"/>
              <a:t>всі</a:t>
            </a:r>
            <a:r>
              <a:rPr lang="ru-RU" sz="3200" dirty="0" smtClean="0"/>
              <a:t> </a:t>
            </a:r>
            <a:r>
              <a:rPr lang="ru-RU" sz="3200" dirty="0" err="1" smtClean="0"/>
              <a:t>кислоти</a:t>
            </a:r>
            <a:r>
              <a:rPr lang="ru-RU" sz="3200" dirty="0" smtClean="0"/>
              <a:t> </a:t>
            </a:r>
            <a:r>
              <a:rPr lang="ru-RU" sz="3200" dirty="0" err="1" smtClean="0"/>
              <a:t>безбарвні</a:t>
            </a:r>
            <a:r>
              <a:rPr lang="ru-RU" sz="3200" dirty="0" smtClean="0"/>
              <a:t>.</a:t>
            </a:r>
          </a:p>
          <a:p>
            <a:r>
              <a:rPr lang="ru-RU" sz="3200" dirty="0" err="1" smtClean="0"/>
              <a:t>Їдкі</a:t>
            </a:r>
            <a:r>
              <a:rPr lang="ru-RU" sz="3200" dirty="0" smtClean="0"/>
              <a:t> </a:t>
            </a:r>
            <a:r>
              <a:rPr lang="ru-RU" sz="3200" dirty="0" err="1" smtClean="0"/>
              <a:t>речовини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Хімічні властивості  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Лакмус – </a:t>
            </a:r>
            <a:r>
              <a:rPr lang="ru-RU" sz="2800" dirty="0" err="1" smtClean="0"/>
              <a:t>червоний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Метилоранж </a:t>
            </a:r>
            <a:r>
              <a:rPr lang="ru-RU" sz="2800" dirty="0" smtClean="0"/>
              <a:t>– </a:t>
            </a:r>
            <a:r>
              <a:rPr lang="ru-RU" sz="2800" dirty="0" err="1" smtClean="0"/>
              <a:t>рожевий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Фенолфталеїн</a:t>
            </a:r>
            <a:r>
              <a:rPr lang="ru-RU" sz="2800" dirty="0" smtClean="0"/>
              <a:t> </a:t>
            </a:r>
            <a:r>
              <a:rPr lang="ru-RU" sz="2800" dirty="0" smtClean="0"/>
              <a:t>– </a:t>
            </a:r>
            <a:r>
              <a:rPr lang="ru-RU" sz="2800" dirty="0" err="1" smtClean="0"/>
              <a:t>безбарвний</a:t>
            </a:r>
            <a:r>
              <a:rPr lang="ru-RU" sz="2800" dirty="0" smtClean="0"/>
              <a:t>.</a:t>
            </a:r>
          </a:p>
          <a:p>
            <a:r>
              <a:rPr lang="ru-RU" sz="2800" dirty="0" err="1" smtClean="0"/>
              <a:t>Взаємодіють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металами</a:t>
            </a:r>
            <a:r>
              <a:rPr lang="ru-RU" sz="2800" dirty="0" smtClean="0"/>
              <a:t> до Н (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заміщення</a:t>
            </a:r>
            <a:r>
              <a:rPr lang="ru-RU" sz="2800" dirty="0" smtClean="0"/>
              <a:t>).</a:t>
            </a:r>
          </a:p>
          <a:p>
            <a:r>
              <a:rPr lang="ru-RU" sz="2800" dirty="0" err="1" smtClean="0"/>
              <a:t>Взаємодіють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основними</a:t>
            </a:r>
            <a:r>
              <a:rPr lang="ru-RU" sz="2800" dirty="0" smtClean="0"/>
              <a:t> оксидами.</a:t>
            </a:r>
          </a:p>
          <a:p>
            <a:r>
              <a:rPr lang="ru-RU" sz="2800" dirty="0" err="1" smtClean="0"/>
              <a:t>Взаємодіють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лугами </a:t>
            </a:r>
            <a:r>
              <a:rPr lang="ru-RU" sz="2800" dirty="0" err="1" smtClean="0"/>
              <a:t>і</a:t>
            </a:r>
            <a:r>
              <a:rPr lang="ru-RU" sz="2800" dirty="0" smtClean="0"/>
              <a:t> основами (</a:t>
            </a:r>
            <a:r>
              <a:rPr lang="ru-RU" sz="2800" dirty="0" err="1" smtClean="0"/>
              <a:t>реакція</a:t>
            </a:r>
            <a:r>
              <a:rPr lang="ru-RU" sz="2800" dirty="0" smtClean="0"/>
              <a:t> </a:t>
            </a:r>
            <a:r>
              <a:rPr lang="ru-RU" sz="2800" dirty="0" err="1" smtClean="0"/>
              <a:t>нейтралізації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dirty="0" err="1" smtClean="0"/>
              <a:t>Взаємодія</a:t>
            </a:r>
            <a:r>
              <a:rPr lang="ru-RU" sz="3200" dirty="0" smtClean="0"/>
              <a:t> </a:t>
            </a:r>
            <a:r>
              <a:rPr lang="ru-RU" sz="3200" dirty="0" err="1" smtClean="0"/>
              <a:t>з</a:t>
            </a:r>
            <a:r>
              <a:rPr lang="ru-RU" sz="3200" dirty="0" smtClean="0"/>
              <a:t> солями . </a:t>
            </a:r>
          </a:p>
          <a:p>
            <a:pPr>
              <a:buNone/>
            </a:pPr>
            <a:r>
              <a:rPr lang="ru-RU" sz="3200" dirty="0" smtClean="0"/>
              <a:t>При </a:t>
            </a:r>
            <a:r>
              <a:rPr lang="ru-RU" sz="3200" dirty="0" err="1" smtClean="0"/>
              <a:t>умовах</a:t>
            </a:r>
            <a:r>
              <a:rPr lang="ru-RU" sz="3200" dirty="0" smtClean="0"/>
              <a:t> :</a:t>
            </a:r>
          </a:p>
          <a:p>
            <a:r>
              <a:rPr lang="en-US" sz="3200" dirty="0" smtClean="0"/>
              <a:t>a</a:t>
            </a:r>
            <a:r>
              <a:rPr lang="en-US" sz="3200" dirty="0" smtClean="0"/>
              <a:t>)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реагуюча</a:t>
            </a:r>
            <a:r>
              <a:rPr lang="ru-RU" sz="3200" dirty="0" smtClean="0"/>
              <a:t> кислота </a:t>
            </a:r>
            <a:r>
              <a:rPr lang="ru-RU" sz="3200" dirty="0" err="1" smtClean="0"/>
              <a:t>є</a:t>
            </a:r>
            <a:r>
              <a:rPr lang="ru-RU" sz="3200" dirty="0" smtClean="0"/>
              <a:t> </a:t>
            </a:r>
            <a:r>
              <a:rPr lang="ru-RU" sz="3200" dirty="0" err="1" smtClean="0"/>
              <a:t>сильніша</a:t>
            </a:r>
            <a:r>
              <a:rPr lang="ru-RU" sz="3200" dirty="0" smtClean="0"/>
              <a:t> , </a:t>
            </a:r>
            <a:r>
              <a:rPr lang="ru-RU" sz="3200" dirty="0" err="1" smtClean="0"/>
              <a:t>ніж</a:t>
            </a:r>
            <a:r>
              <a:rPr lang="ru-RU" sz="3200" dirty="0" smtClean="0"/>
              <a:t> та </a:t>
            </a:r>
            <a:r>
              <a:rPr lang="ru-RU" sz="3200" dirty="0" err="1" smtClean="0"/>
              <a:t>що</a:t>
            </a:r>
            <a:r>
              <a:rPr lang="ru-RU" sz="3200" dirty="0" smtClean="0"/>
              <a:t> входить до складу </a:t>
            </a:r>
            <a:r>
              <a:rPr lang="ru-RU" sz="3200" dirty="0" err="1" smtClean="0"/>
              <a:t>солі</a:t>
            </a:r>
            <a:r>
              <a:rPr lang="ru-RU" sz="3200" dirty="0" smtClean="0"/>
              <a:t> .</a:t>
            </a:r>
          </a:p>
          <a:p>
            <a:r>
              <a:rPr lang="ru-RU" sz="3200" dirty="0" smtClean="0"/>
              <a:t>б</a:t>
            </a:r>
            <a:r>
              <a:rPr lang="ru-RU" sz="3200" dirty="0" smtClean="0"/>
              <a:t>)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в </a:t>
            </a:r>
            <a:r>
              <a:rPr lang="ru-RU" sz="3200" dirty="0" err="1" smtClean="0"/>
              <a:t>результаті</a:t>
            </a:r>
            <a:r>
              <a:rPr lang="ru-RU" sz="3200" dirty="0" smtClean="0"/>
              <a:t> </a:t>
            </a:r>
            <a:r>
              <a:rPr lang="ru-RU" sz="3200" dirty="0" err="1" smtClean="0"/>
              <a:t>реакції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випаде</a:t>
            </a:r>
            <a:r>
              <a:rPr lang="ru-RU" sz="3200" dirty="0" smtClean="0"/>
              <a:t> осад .</a:t>
            </a:r>
          </a:p>
          <a:p>
            <a:r>
              <a:rPr lang="ru-RU" sz="3200" dirty="0" smtClean="0"/>
              <a:t>в</a:t>
            </a:r>
            <a:r>
              <a:rPr lang="ru-RU" sz="3200" dirty="0" smtClean="0"/>
              <a:t>) </a:t>
            </a:r>
            <a:r>
              <a:rPr lang="ru-RU" sz="3200" dirty="0" err="1" smtClean="0"/>
              <a:t>якщо</a:t>
            </a:r>
            <a:r>
              <a:rPr lang="ru-RU" sz="3200" dirty="0" smtClean="0"/>
              <a:t> </a:t>
            </a:r>
            <a:r>
              <a:rPr lang="ru-RU" sz="3200" dirty="0" err="1" smtClean="0"/>
              <a:t>сіль</a:t>
            </a:r>
            <a:r>
              <a:rPr lang="ru-RU" sz="3200" dirty="0" smtClean="0"/>
              <a:t> </a:t>
            </a:r>
            <a:r>
              <a:rPr lang="ru-RU" sz="3200" dirty="0" err="1" smtClean="0"/>
              <a:t>утворена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нестійкою</a:t>
            </a:r>
            <a:r>
              <a:rPr lang="ru-RU" sz="3200" dirty="0" smtClean="0"/>
              <a:t> кислотою.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Поширення у природі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харчових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кислі</a:t>
            </a:r>
            <a:r>
              <a:rPr lang="ru-RU" dirty="0" smtClean="0"/>
              <a:t> на смак</a:t>
            </a:r>
            <a:r>
              <a:rPr lang="ru-RU" dirty="0" smtClean="0"/>
              <a:t>. Такого смаку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кислоти.Кислий</a:t>
            </a:r>
            <a:r>
              <a:rPr lang="ru-RU" dirty="0" smtClean="0"/>
              <a:t> смак лимона </a:t>
            </a:r>
            <a:r>
              <a:rPr lang="ru-RU" dirty="0" err="1" smtClean="0"/>
              <a:t>зумовлений</a:t>
            </a:r>
            <a:r>
              <a:rPr lang="ru-RU" dirty="0" smtClean="0"/>
              <a:t> </a:t>
            </a:r>
            <a:r>
              <a:rPr lang="ru-RU" dirty="0" err="1" smtClean="0"/>
              <a:t>наявністю</a:t>
            </a:r>
            <a:r>
              <a:rPr lang="ru-RU" dirty="0" smtClean="0"/>
              <a:t>  </a:t>
            </a:r>
            <a:r>
              <a:rPr lang="ru-RU" dirty="0" err="1" smtClean="0"/>
              <a:t>лимонної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, </a:t>
            </a:r>
            <a:r>
              <a:rPr lang="ru-RU" dirty="0" err="1" smtClean="0"/>
              <a:t>яблука</a:t>
            </a:r>
            <a:r>
              <a:rPr lang="ru-RU" dirty="0" smtClean="0"/>
              <a:t> – </a:t>
            </a:r>
            <a:r>
              <a:rPr lang="ru-RU" dirty="0" err="1" smtClean="0"/>
              <a:t>яблучної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, кислого молока – </a:t>
            </a:r>
            <a:r>
              <a:rPr lang="ru-RU" dirty="0" err="1" smtClean="0"/>
              <a:t>молочної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 . Оцет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розчином</a:t>
            </a:r>
            <a:r>
              <a:rPr lang="ru-RU" dirty="0" smtClean="0"/>
              <a:t> </a:t>
            </a:r>
            <a:r>
              <a:rPr lang="ru-RU" dirty="0" err="1" smtClean="0"/>
              <a:t>оцитової</a:t>
            </a:r>
            <a:r>
              <a:rPr lang="ru-RU" dirty="0" smtClean="0"/>
              <a:t> </a:t>
            </a:r>
            <a:r>
              <a:rPr lang="ru-RU" dirty="0" err="1" smtClean="0"/>
              <a:t>кислоти</a:t>
            </a:r>
            <a:r>
              <a:rPr lang="ru-RU" dirty="0" smtClean="0"/>
              <a:t>. </a:t>
            </a:r>
            <a:r>
              <a:rPr lang="ru-RU" dirty="0" err="1" smtClean="0"/>
              <a:t>Кислоти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трапляються</a:t>
            </a:r>
            <a:r>
              <a:rPr lang="ru-RU" dirty="0" smtClean="0"/>
              <a:t> у </a:t>
            </a:r>
            <a:r>
              <a:rPr lang="ru-RU" dirty="0" err="1" smtClean="0"/>
              <a:t>природі</a:t>
            </a:r>
            <a:r>
              <a:rPr lang="ru-RU" dirty="0" smtClean="0"/>
              <a:t>  </a:t>
            </a:r>
            <a:r>
              <a:rPr lang="ru-RU" dirty="0" err="1" smtClean="0"/>
              <a:t>у</a:t>
            </a:r>
            <a:r>
              <a:rPr lang="ru-RU" dirty="0" smtClean="0"/>
              <a:t>  </a:t>
            </a:r>
            <a:r>
              <a:rPr lang="ru-RU" dirty="0" err="1" smtClean="0"/>
              <a:t>вільному</a:t>
            </a:r>
            <a:r>
              <a:rPr lang="ru-RU" dirty="0" smtClean="0"/>
              <a:t> </a:t>
            </a:r>
            <a:r>
              <a:rPr lang="ru-RU" dirty="0" err="1" smtClean="0"/>
              <a:t>стані</a:t>
            </a:r>
            <a:r>
              <a:rPr lang="ru-RU" dirty="0" smtClean="0"/>
              <a:t> : </a:t>
            </a:r>
            <a:r>
              <a:rPr lang="ru-RU" dirty="0" err="1" smtClean="0"/>
              <a:t>наприклад</a:t>
            </a:r>
            <a:r>
              <a:rPr lang="ru-RU" dirty="0" smtClean="0"/>
              <a:t> , </a:t>
            </a:r>
            <a:r>
              <a:rPr lang="ru-RU" dirty="0" err="1" smtClean="0"/>
              <a:t>сульфідна</a:t>
            </a:r>
            <a:r>
              <a:rPr lang="ru-RU" dirty="0" smtClean="0"/>
              <a:t> (</a:t>
            </a:r>
            <a:r>
              <a:rPr lang="ru-RU" dirty="0" err="1" smtClean="0"/>
              <a:t>сірководнева</a:t>
            </a:r>
            <a:r>
              <a:rPr lang="ru-RU" dirty="0" smtClean="0"/>
              <a:t>) кислота </a:t>
            </a:r>
            <a:r>
              <a:rPr lang="ru-RU" dirty="0" err="1" smtClean="0"/>
              <a:t>є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вулканічних</a:t>
            </a:r>
            <a:r>
              <a:rPr lang="ru-RU" dirty="0" smtClean="0"/>
              <a:t> газах  </a:t>
            </a:r>
            <a:r>
              <a:rPr lang="ru-RU" dirty="0" err="1" smtClean="0"/>
              <a:t>і</a:t>
            </a:r>
            <a:r>
              <a:rPr lang="ru-RU" dirty="0" smtClean="0"/>
              <a:t>  у водах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. </a:t>
            </a:r>
            <a:r>
              <a:rPr lang="ru-RU" dirty="0" err="1" smtClean="0"/>
              <a:t>Хлоридна</a:t>
            </a:r>
            <a:r>
              <a:rPr lang="ru-RU" dirty="0" smtClean="0"/>
              <a:t> кислота -входить до складу </a:t>
            </a:r>
            <a:r>
              <a:rPr lang="ru-RU" dirty="0" err="1" smtClean="0"/>
              <a:t>шлункового</a:t>
            </a:r>
            <a:r>
              <a:rPr lang="ru-RU" dirty="0" smtClean="0"/>
              <a:t> соку. </a:t>
            </a:r>
            <a:r>
              <a:rPr lang="ru-RU" dirty="0" err="1" smtClean="0"/>
              <a:t>Карбонатна</a:t>
            </a:r>
            <a:r>
              <a:rPr lang="ru-RU" dirty="0" smtClean="0"/>
              <a:t> кислота – до складу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вод .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FF0000"/>
                </a:solidFill>
              </a:rPr>
              <a:t>Застосування 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/>
              <a:t>Найбільше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сульфатна</a:t>
            </a:r>
            <a:r>
              <a:rPr lang="ru-RU" sz="2800" dirty="0" smtClean="0"/>
              <a:t> кислота,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використовують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добування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інших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кислот,солей</a:t>
            </a:r>
            <a:r>
              <a:rPr lang="ru-RU" sz="2800" dirty="0" smtClean="0"/>
              <a:t>, </a:t>
            </a:r>
            <a:r>
              <a:rPr lang="ru-RU" sz="2800" dirty="0" err="1" smtClean="0"/>
              <a:t>мінеральних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добрив,ліків,фарб,вибухових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</a:t>
            </a:r>
            <a:r>
              <a:rPr lang="ru-RU" sz="2800" dirty="0" smtClean="0"/>
              <a:t> </a:t>
            </a:r>
            <a:r>
              <a:rPr lang="ru-RU" sz="2800" dirty="0" err="1" smtClean="0"/>
              <a:t>тощо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 </a:t>
            </a:r>
            <a:r>
              <a:rPr lang="ru-RU" sz="2800" dirty="0" err="1" smtClean="0"/>
              <a:t>Серед</a:t>
            </a:r>
            <a:r>
              <a:rPr lang="ru-RU" sz="2800" dirty="0" smtClean="0"/>
              <a:t> </a:t>
            </a:r>
            <a:r>
              <a:rPr lang="ru-RU" sz="2800" dirty="0" err="1" smtClean="0"/>
              <a:t>найважливіших</a:t>
            </a:r>
            <a:r>
              <a:rPr lang="ru-RU" sz="2800" dirty="0" smtClean="0"/>
              <a:t> кислот </a:t>
            </a:r>
            <a:r>
              <a:rPr lang="ru-RU" sz="2800" dirty="0" err="1" smtClean="0"/>
              <a:t>хлоридна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нітратна</a:t>
            </a:r>
            <a:r>
              <a:rPr lang="ru-RU" sz="2800" dirty="0" smtClean="0"/>
              <a:t>,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застосовують</a:t>
            </a:r>
            <a:r>
              <a:rPr lang="ru-RU" sz="2800" dirty="0" smtClean="0"/>
              <a:t> для </a:t>
            </a:r>
            <a:r>
              <a:rPr lang="ru-RU" sz="2800" dirty="0" err="1" smtClean="0"/>
              <a:t>добування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солей,ліків,мінеральних</a:t>
            </a:r>
            <a:r>
              <a:rPr lang="ru-RU" sz="2800" dirty="0" smtClean="0"/>
              <a:t> добрив ,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багатьох</a:t>
            </a:r>
            <a:r>
              <a:rPr lang="ru-RU" sz="2800" dirty="0" smtClean="0"/>
              <a:t> </a:t>
            </a:r>
            <a:r>
              <a:rPr lang="ru-RU" sz="2800" dirty="0" err="1" smtClean="0"/>
              <a:t>органічних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сполук</a:t>
            </a:r>
            <a:r>
              <a:rPr lang="ru-RU" sz="2800" dirty="0" smtClean="0"/>
              <a:t>. </a:t>
            </a:r>
            <a:r>
              <a:rPr lang="ru-RU" sz="2800" dirty="0" err="1" smtClean="0"/>
              <a:t>Споживання</a:t>
            </a:r>
            <a:r>
              <a:rPr lang="ru-RU" sz="2800" dirty="0" smtClean="0"/>
              <a:t> кислот   у невеликих </a:t>
            </a:r>
            <a:r>
              <a:rPr lang="ru-RU" sz="2800" dirty="0" err="1" smtClean="0"/>
              <a:t>кількостях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необхідне</a:t>
            </a:r>
            <a:r>
              <a:rPr lang="ru-RU" sz="2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</TotalTime>
  <Words>269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Кислоти</vt:lpstr>
      <vt:lpstr>Слайд 2</vt:lpstr>
      <vt:lpstr>Фізичні властивості кислот</vt:lpstr>
      <vt:lpstr>Хімічні властивості  кислот</vt:lpstr>
      <vt:lpstr>Слайд 5</vt:lpstr>
      <vt:lpstr>Поширення у природі</vt:lpstr>
      <vt:lpstr>Застосування кислот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Кислоти</dc:title>
  <dc:creator>Admin</dc:creator>
  <cp:lastModifiedBy>Admin</cp:lastModifiedBy>
  <cp:revision>1</cp:revision>
  <dcterms:created xsi:type="dcterms:W3CDTF">2013-01-22T10:28:24Z</dcterms:created>
  <dcterms:modified xsi:type="dcterms:W3CDTF">2013-01-22T10:35:29Z</dcterms:modified>
</cp:coreProperties>
</file>