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86" d="100"/>
          <a:sy n="86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814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251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805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663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501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096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236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950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586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24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28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24ED1-D226-4E99-9538-C9494853DCF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CD43E-0156-431F-980C-9E01F11B7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51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059832" y="404664"/>
            <a:ext cx="615296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Презентация на тему: «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Skype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»</a:t>
            </a:r>
            <a:endParaRPr lang="ru-RU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30" name="Picture 6" descr="C:\Users\User\Desktop\sky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6479415" cy="287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39338463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5">
                    <a:lumMod val="50000"/>
                  </a:schemeClr>
                </a:solidFill>
              </a:rPr>
              <a:t>Основатели</a:t>
            </a:r>
            <a:endParaRPr lang="ru-RU" sz="5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9619" y="1545673"/>
            <a:ext cx="5915000" cy="4497363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 smtClean="0"/>
              <a:t>Компания </a:t>
            </a:r>
            <a:r>
              <a:rPr lang="en-US" altLang="ru-RU" dirty="0" smtClean="0"/>
              <a:t>Skype</a:t>
            </a:r>
            <a:r>
              <a:rPr lang="ru-RU" altLang="ru-RU" dirty="0" smtClean="0"/>
              <a:t> была основана шведом </a:t>
            </a:r>
            <a:r>
              <a:rPr lang="ru-RU" altLang="ru-RU" dirty="0" err="1" smtClean="0"/>
              <a:t>Никласом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Зеннстремом</a:t>
            </a:r>
            <a:r>
              <a:rPr lang="ru-RU" altLang="ru-RU" dirty="0" smtClean="0"/>
              <a:t> и датчанином Янусом </a:t>
            </a:r>
            <a:r>
              <a:rPr lang="ru-RU" altLang="ru-RU" dirty="0" err="1" smtClean="0"/>
              <a:t>Фриисом</a:t>
            </a:r>
            <a:r>
              <a:rPr lang="ru-RU" altLang="ru-RU" dirty="0" smtClean="0"/>
              <a:t>. Авторами программного обеспечения стали эстонцы Ахти </a:t>
            </a:r>
            <a:r>
              <a:rPr lang="ru-RU" altLang="ru-RU" dirty="0" err="1" smtClean="0"/>
              <a:t>Хеинла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Приит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Кассесалу</a:t>
            </a:r>
            <a:r>
              <a:rPr lang="ru-RU" altLang="ru-RU" dirty="0" smtClean="0"/>
              <a:t> и </a:t>
            </a:r>
            <a:r>
              <a:rPr lang="ru-RU" altLang="ru-RU" dirty="0" err="1" smtClean="0"/>
              <a:t>Яан</a:t>
            </a:r>
            <a:r>
              <a:rPr lang="ru-RU" altLang="ru-RU" dirty="0" smtClean="0"/>
              <a:t> Таллинн.</a:t>
            </a:r>
          </a:p>
          <a:p>
            <a:endParaRPr lang="ru-RU" dirty="0"/>
          </a:p>
        </p:txBody>
      </p:sp>
      <p:pic>
        <p:nvPicPr>
          <p:cNvPr id="4" name="Рисунок 3" descr="skyp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340768"/>
            <a:ext cx="2088232" cy="20733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28466968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</a:rPr>
              <a:t>Возможности</a:t>
            </a:r>
            <a:endParaRPr lang="ru-RU" sz="5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5698976" cy="4525963"/>
          </a:xfrm>
        </p:spPr>
        <p:txBody>
          <a:bodyPr>
            <a:normAutofit/>
          </a:bodyPr>
          <a:lstStyle/>
          <a:p>
            <a:pPr marL="44450" indent="0">
              <a:buNone/>
            </a:pPr>
            <a:r>
              <a:rPr lang="ru-RU" altLang="ru-RU" sz="2400" dirty="0" smtClean="0"/>
              <a:t>1. Возможность отправлять</a:t>
            </a:r>
            <a:r>
              <a:rPr lang="en-US" altLang="ru-RU" sz="2400" dirty="0" smtClean="0"/>
              <a:t> SMS</a:t>
            </a:r>
            <a:r>
              <a:rPr lang="ru-RU" altLang="ru-RU" sz="2400" dirty="0" smtClean="0"/>
              <a:t> сообщения из программы </a:t>
            </a:r>
            <a:r>
              <a:rPr lang="en-US" altLang="ru-RU" sz="2400" dirty="0" smtClean="0"/>
              <a:t>Skype</a:t>
            </a:r>
            <a:r>
              <a:rPr lang="ru-RU" altLang="ru-RU" sz="2400" dirty="0" smtClean="0"/>
              <a:t>на мобильные телефоны.</a:t>
            </a:r>
          </a:p>
          <a:p>
            <a:pPr marL="44450" indent="0">
              <a:buNone/>
            </a:pPr>
            <a:r>
              <a:rPr lang="ru-RU" altLang="ru-RU" sz="2400" dirty="0" smtClean="0"/>
              <a:t>2.Дешевые междугородние и международные звонки с офисных телефонов на обычные городские через сеть </a:t>
            </a:r>
          </a:p>
          <a:p>
            <a:pPr marL="44450" indent="0">
              <a:buNone/>
            </a:pPr>
            <a:r>
              <a:rPr lang="ru-RU" altLang="ru-RU" sz="2400" dirty="0" smtClean="0"/>
              <a:t>3. Прием на офисные телефоны звонков от </a:t>
            </a:r>
            <a:r>
              <a:rPr lang="en-US" altLang="ru-RU" sz="2400" dirty="0" smtClean="0"/>
              <a:t>Skype</a:t>
            </a:r>
            <a:r>
              <a:rPr lang="ru-RU" altLang="ru-RU" sz="2400" dirty="0" smtClean="0"/>
              <a:t>-пользователей.</a:t>
            </a:r>
          </a:p>
          <a:p>
            <a:pPr marL="44450" indent="0">
              <a:buNone/>
            </a:pPr>
            <a:r>
              <a:rPr lang="ru-RU" altLang="ru-RU" sz="2400" dirty="0" smtClean="0"/>
              <a:t>4. Прием на офисные телефоны звонков на онлайновые телефоны </a:t>
            </a:r>
            <a:r>
              <a:rPr lang="en-US" altLang="ru-RU" sz="2400" dirty="0" smtClean="0"/>
              <a:t>Skype</a:t>
            </a:r>
            <a:r>
              <a:rPr lang="ru-RU" altLang="ru-RU" sz="2400" dirty="0" smtClean="0"/>
              <a:t> и другие. </a:t>
            </a:r>
          </a:p>
          <a:p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53136"/>
            <a:ext cx="1963737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805932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Передача аудиоданных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56048" y="836712"/>
            <a:ext cx="674960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smtClean="0"/>
              <a:t>Голосовой чат позволяет разговаривать как с одним пользователем, так и устраивать конференц-связь. Благодаря используемым Skype кодекам (алгоритмам сжатия данных). При установке соединения между ПК аудиоданные шифровались при помощи AES-256, для передачи ключа которого, в свою очередь, использовался 1024-битный ключ RSA. Открытые ключи пользователей сертифицируются центральным сервером Skype при входе в систему с использованием 1536- или 2048-битных сертификатов RSA[50].При голосовом звонке и широкополосном подключении к Интернету расходуется примерно одинаковое количество входящего и исходящего трафика. В сумме средний объём трафика составляет около 500 кбайт/минуту (10 минут ~ 5 Мбайт; 100 минут ~ 50 Мбайт).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xmlns="" val="205437555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Передача видеоданных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908720"/>
            <a:ext cx="46085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Для видео используются кодеки VP7 (до версии 5.5), VP8 для видео стандартного качества и H.264 для видео 720p и 1080p. Для стабильного использования видеосвязи необходима скорость </a:t>
            </a:r>
            <a:r>
              <a:rPr lang="ru-RU" sz="2000" dirty="0" err="1" smtClean="0"/>
              <a:t>интернет-соединения</a:t>
            </a:r>
            <a:r>
              <a:rPr lang="ru-RU" sz="2000" dirty="0" smtClean="0"/>
              <a:t> более 200 кбит/с и желателен процессор тактовой частотой не менее 1 </a:t>
            </a:r>
            <a:r>
              <a:rPr lang="ru-RU" sz="2000" dirty="0" err="1" smtClean="0"/>
              <a:t>ГГц.При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видеозвонке</a:t>
            </a:r>
            <a:r>
              <a:rPr lang="ru-RU" sz="2000" dirty="0" smtClean="0"/>
              <a:t> количество трафика примерно в 10 раз больше, чем при голосовом. Для высокоскоростных соединений и более шумных видеопотоков с веб-камеры может передаваться большее количество трафика. Приблизительные объемы составляют около ~5 Мбайт в минуту.</a:t>
            </a:r>
            <a:endParaRPr lang="ru-RU" sz="2000" dirty="0"/>
          </a:p>
        </p:txBody>
      </p:sp>
      <p:sp>
        <p:nvSpPr>
          <p:cNvPr id="5" name="AutoShape 4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4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6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8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20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22" descr="http://habrastorage.org/storage1/7c61ff20/271bdcc6/f0984c8a/a2fdd1b6.jp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72" name="Picture 24" descr="https://az545065.vo.msecnd.net/skype-faq-media/faq_content/skype/screenshots/fa10655/fa10655_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006" y="1096053"/>
            <a:ext cx="2951113" cy="468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4114145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age.tsn.ua/media/images2/original/Aug2009/f019a8eb8f_14925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7696" y="4146523"/>
            <a:ext cx="27363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  <a:noFill/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Недостатки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dirty="0"/>
              <a:t>При некоторых </a:t>
            </a:r>
            <a:r>
              <a:rPr lang="ru-RU" sz="1700" dirty="0" smtClean="0"/>
              <a:t>обстоятельствах компьютер </a:t>
            </a:r>
            <a:r>
              <a:rPr lang="ru-RU" sz="1700" dirty="0"/>
              <a:t>клиента может использоваться как сервер сети , что приводит к существенной загрузке компьютера и большому трафику. Пользователь при этом не получает уведомлений и не имеет штатных средств в программе для запрета такого действия. В версии для платформы </a:t>
            </a:r>
            <a:r>
              <a:rPr lang="ru-RU" sz="1700" dirty="0" smtClean="0"/>
              <a:t>Windows' </a:t>
            </a:r>
            <a:r>
              <a:rPr lang="ru-RU" sz="1700" dirty="0"/>
              <a:t>эту функцию можно отключить редактированием реестра</a:t>
            </a:r>
            <a:r>
              <a:rPr lang="ru-RU" sz="1700" dirty="0" smtClean="0"/>
              <a:t>. Практически </a:t>
            </a:r>
            <a:r>
              <a:rPr lang="ru-RU" sz="1700" dirty="0"/>
              <a:t>невозможно прослушать, за что его критикуют спецслужбы многих стран. В то же время сам сервис не раз обвинялся в шпионаже в пользу США и Китая</a:t>
            </a:r>
            <a:r>
              <a:rPr lang="ru-RU" sz="1700" dirty="0" smtClean="0"/>
              <a:t>.</a:t>
            </a:r>
            <a:r>
              <a:rPr lang="ru-RU" sz="1700" dirty="0"/>
              <a:t> Одним из недостатков Skype считается использование </a:t>
            </a:r>
            <a:r>
              <a:rPr lang="ru-RU" sz="1700" dirty="0" smtClean="0"/>
              <a:t> проприетарного </a:t>
            </a:r>
            <a:r>
              <a:rPr lang="ru-RU" sz="1700" dirty="0"/>
              <a:t>протокола, несовместимого с открытыми стандартами </a:t>
            </a:r>
            <a:r>
              <a:rPr lang="ru-RU" sz="1700" dirty="0" smtClean="0"/>
              <a:t>.</a:t>
            </a:r>
            <a:r>
              <a:rPr lang="ru-RU" sz="1700" dirty="0"/>
              <a:t> На конференции Black Hat Europe 2006, посвящённой вопросам информационной безопасности, был представлен анализ Skype. Среди прочего, там были отмечены</a:t>
            </a:r>
            <a:r>
              <a:rPr lang="ru-RU" sz="1700" dirty="0" smtClean="0"/>
              <a:t>:</a:t>
            </a:r>
          </a:p>
          <a:p>
            <a:r>
              <a:rPr lang="ru-RU" sz="1700" dirty="0"/>
              <a:t>интенсивное использование антиотладочных приёмов и обфусцированного кода</a:t>
            </a:r>
            <a:r>
              <a:rPr lang="ru-RU" sz="1700" dirty="0" smtClean="0"/>
              <a:t>;</a:t>
            </a:r>
          </a:p>
          <a:p>
            <a:r>
              <a:rPr lang="ru-RU" sz="1700" dirty="0"/>
              <a:t>постоянная передача данных (даже в ситуациях, когда сама программа находится в режиме </a:t>
            </a:r>
            <a:r>
              <a:rPr lang="ru-RU" sz="1700" dirty="0" smtClean="0"/>
              <a:t>ожидания.</a:t>
            </a:r>
          </a:p>
          <a:p>
            <a:r>
              <a:rPr lang="ru-RU" sz="1700" dirty="0"/>
              <a:t>использование 3</a:t>
            </a:r>
            <a:r>
              <a:rPr lang="en-US" sz="1700" dirty="0"/>
              <a:t>G-</a:t>
            </a:r>
            <a:r>
              <a:rPr lang="ru-RU" sz="1700" dirty="0"/>
              <a:t>сетей</a:t>
            </a:r>
            <a:r>
              <a:rPr lang="ru-RU" sz="1700" dirty="0" smtClean="0"/>
              <a:t>.</a:t>
            </a:r>
          </a:p>
          <a:p>
            <a:pPr marL="0" indent="0">
              <a:buNone/>
            </a:pPr>
            <a:r>
              <a:rPr lang="ru-RU" sz="1700" dirty="0"/>
              <a:t>Как и любая сеть, работающая по принципу P2P, Skype подвержен вирусным эпидемиям. Уже известны случаи распространения вредоносных программ, перехватывающих и записывающих разговоры в Skype.</a:t>
            </a:r>
          </a:p>
        </p:txBody>
      </p:sp>
    </p:spTree>
    <p:extLst>
      <p:ext uri="{BB962C8B-B14F-4D97-AF65-F5344CB8AC3E}">
        <p14:creationId xmlns:p14="http://schemas.microsoft.com/office/powerpoint/2010/main" xmlns="" val="2059347246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5361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Заключение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340768"/>
            <a:ext cx="4834880" cy="4425355"/>
          </a:xfrm>
        </p:spPr>
        <p:txBody>
          <a:bodyPr>
            <a:normAutofit fontScale="92500" lnSpcReduction="10000"/>
          </a:bodyPr>
          <a:lstStyle/>
          <a:p>
            <a:pPr marL="44450" indent="0">
              <a:buFont typeface="Georgia" pitchFamily="18" charset="0"/>
              <a:buNone/>
            </a:pPr>
            <a:r>
              <a:rPr lang="ru-RU" altLang="ru-RU" sz="2600" dirty="0" smtClean="0"/>
              <a:t>Сегодняшняя жизнь не возможна без Интернета и без общения в сети Интернет, как неотъемлемого и очень важного компонента этого технического явления, которое с каждым днем все прочнее входит во все сферы нашей жизни. </a:t>
            </a:r>
          </a:p>
          <a:p>
            <a:pPr marL="44450" indent="0">
              <a:buFont typeface="Georgia" pitchFamily="18" charset="0"/>
              <a:buNone/>
            </a:pPr>
            <a:r>
              <a:rPr lang="ru-RU" altLang="ru-RU" sz="2600" dirty="0" smtClean="0"/>
              <a:t>Каждый пользователь вправе выбирать  ту программу, у которой  свой набор возможностей, удовлетворяющие его потребности для общения в реальном времени.</a:t>
            </a:r>
            <a:endParaRPr lang="ru-RU" altLang="ru-RU" sz="2600" b="1" dirty="0" smtClean="0"/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6150" name="Picture 6" descr="http://www.trendblog.ru/wp-content/uploads/2013/03/internet-e-ksplorer-trollface-3624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4317128" cy="414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1629537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346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Основатели</vt:lpstr>
      <vt:lpstr>Возможности</vt:lpstr>
      <vt:lpstr>Передача аудиоданных </vt:lpstr>
      <vt:lpstr>Передача видеоданных </vt:lpstr>
      <vt:lpstr>Недостатки</vt:lpstr>
      <vt:lpstr>Заключение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Настя</cp:lastModifiedBy>
  <cp:revision>9</cp:revision>
  <dcterms:created xsi:type="dcterms:W3CDTF">2014-03-17T07:00:48Z</dcterms:created>
  <dcterms:modified xsi:type="dcterms:W3CDTF">2015-01-15T16:12:41Z</dcterms:modified>
</cp:coreProperties>
</file>