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6.jpg" ContentType="image/gif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16DA0-D163-465E-AEC8-4AD369B3580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>
        <a:scene3d>
          <a:camera prst="perspectiveHeroicExtremeRightFacing">
            <a:rot lat="398250" lon="20739177" rev="931128"/>
          </a:camera>
          <a:lightRig rig="threePt" dir="t"/>
        </a:scene3d>
      </dgm:spPr>
      <dgm:t>
        <a:bodyPr/>
        <a:lstStyle/>
        <a:p>
          <a:endParaRPr lang="uk-UA"/>
        </a:p>
      </dgm:t>
    </dgm:pt>
    <dgm:pt modelId="{DFCDC714-BF2E-40B9-99FD-CD8C583E4706}">
      <dgm:prSet/>
      <dgm:spPr>
        <a:sp3d z="12700" prstMaterial="dkEdge"/>
      </dgm:spPr>
      <dgm:t>
        <a:bodyPr/>
        <a:lstStyle/>
        <a:p>
          <a:pPr rtl="0"/>
          <a:r>
            <a:rPr lang="uk-UA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Підготували </a:t>
          </a:r>
          <a:endParaRPr lang="uk-UA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208D077-A526-44FE-B013-D8583B0D3010}" type="parTrans" cxnId="{B566E1D7-C59B-4161-A4C7-1890A4E5CFD3}">
      <dgm:prSet/>
      <dgm:spPr/>
      <dgm:t>
        <a:bodyPr/>
        <a:lstStyle/>
        <a:p>
          <a:endParaRPr lang="uk-UA"/>
        </a:p>
      </dgm:t>
    </dgm:pt>
    <dgm:pt modelId="{5BB0FB45-6386-4D4C-AAC6-6DABB9A91C0E}" type="sibTrans" cxnId="{B566E1D7-C59B-4161-A4C7-1890A4E5CFD3}">
      <dgm:prSet/>
      <dgm:spPr/>
      <dgm:t>
        <a:bodyPr/>
        <a:lstStyle/>
        <a:p>
          <a:endParaRPr lang="uk-UA"/>
        </a:p>
      </dgm:t>
    </dgm:pt>
    <dgm:pt modelId="{B4A85E58-F4B9-4EC6-9331-3026A2723A3F}">
      <dgm:prSet/>
      <dgm:spPr>
        <a:sp3d z="12700" prstMaterial="dkEdge"/>
      </dgm:spPr>
      <dgm:t>
        <a:bodyPr/>
        <a:lstStyle/>
        <a:p>
          <a:pPr rtl="0"/>
          <a:r>
            <a:rPr lang="uk-UA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Учні </a:t>
          </a:r>
          <a:r>
            <a:rPr lang="uk-UA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10-Б класу</a:t>
          </a:r>
          <a:endParaRPr lang="uk-UA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2E4FE7-6C2D-4B89-822E-64ED55EB7679}" type="parTrans" cxnId="{BF0DD85C-0E5C-4D80-886E-2E6B8C3436A9}">
      <dgm:prSet/>
      <dgm:spPr/>
      <dgm:t>
        <a:bodyPr/>
        <a:lstStyle/>
        <a:p>
          <a:endParaRPr lang="uk-UA"/>
        </a:p>
      </dgm:t>
    </dgm:pt>
    <dgm:pt modelId="{7EB89669-0B0E-462E-9853-997EC5B4F4B3}" type="sibTrans" cxnId="{BF0DD85C-0E5C-4D80-886E-2E6B8C3436A9}">
      <dgm:prSet/>
      <dgm:spPr/>
      <dgm:t>
        <a:bodyPr/>
        <a:lstStyle/>
        <a:p>
          <a:endParaRPr lang="uk-UA"/>
        </a:p>
      </dgm:t>
    </dgm:pt>
    <dgm:pt modelId="{430CA97D-72B6-4DA0-8114-F3FCB41D2561}">
      <dgm:prSet/>
      <dgm:spPr>
        <a:sp3d z="12700" prstMaterial="dkEdge"/>
      </dgm:spPr>
      <dgm:t>
        <a:bodyPr/>
        <a:lstStyle/>
        <a:p>
          <a:pPr rtl="0"/>
          <a:r>
            <a:rPr lang="uk-UA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Федоренко Роман</a:t>
          </a:r>
          <a:endParaRPr lang="uk-UA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30177C-4CAD-4328-8CDA-D98D58AF5665}" type="parTrans" cxnId="{B9226BDA-E7A8-42D2-BB89-B0A4AAB1D2E6}">
      <dgm:prSet/>
      <dgm:spPr/>
      <dgm:t>
        <a:bodyPr/>
        <a:lstStyle/>
        <a:p>
          <a:endParaRPr lang="uk-UA"/>
        </a:p>
      </dgm:t>
    </dgm:pt>
    <dgm:pt modelId="{BDBA168E-58F9-4586-8B4A-3F71F6B2EF4B}" type="sibTrans" cxnId="{B9226BDA-E7A8-42D2-BB89-B0A4AAB1D2E6}">
      <dgm:prSet/>
      <dgm:spPr/>
      <dgm:t>
        <a:bodyPr/>
        <a:lstStyle/>
        <a:p>
          <a:endParaRPr lang="uk-UA"/>
        </a:p>
      </dgm:t>
    </dgm:pt>
    <dgm:pt modelId="{DE78D503-F0D8-4409-9B64-EFE0F719D17C}">
      <dgm:prSet/>
      <dgm:spPr>
        <a:sp3d z="12700" prstMaterial="dkEdge"/>
      </dgm:spPr>
      <dgm:t>
        <a:bodyPr/>
        <a:lstStyle/>
        <a:p>
          <a:pPr rtl="0"/>
          <a:r>
            <a:rPr lang="ru-RU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Лавренюк</a:t>
          </a:r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Руслан</a:t>
          </a:r>
          <a:endParaRPr lang="uk-UA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25E3E5F0-58E4-4705-BAD5-6480DE0C9825}" type="parTrans" cxnId="{48C490CD-F53F-49F8-AB71-FDE39E2D1D0A}">
      <dgm:prSet/>
      <dgm:spPr/>
      <dgm:t>
        <a:bodyPr/>
        <a:lstStyle/>
        <a:p>
          <a:endParaRPr lang="uk-UA"/>
        </a:p>
      </dgm:t>
    </dgm:pt>
    <dgm:pt modelId="{DECE5B6C-85EE-4C77-BAB2-3486CD49E298}" type="sibTrans" cxnId="{48C490CD-F53F-49F8-AB71-FDE39E2D1D0A}">
      <dgm:prSet/>
      <dgm:spPr/>
      <dgm:t>
        <a:bodyPr/>
        <a:lstStyle/>
        <a:p>
          <a:endParaRPr lang="uk-UA"/>
        </a:p>
      </dgm:t>
    </dgm:pt>
    <dgm:pt modelId="{939A672F-462B-4D4C-A52C-7A6E5D0A4558}" type="pres">
      <dgm:prSet presAssocID="{30A16DA0-D163-465E-AEC8-4AD369B358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E955C10-DF88-4BC2-B28C-8E2C2E49ACAB}" type="pres">
      <dgm:prSet presAssocID="{DFCDC714-BF2E-40B9-99FD-CD8C583E470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205429-CD70-4105-AD35-DCEBD980FDF8}" type="pres">
      <dgm:prSet presAssocID="{5BB0FB45-6386-4D4C-AAC6-6DABB9A91C0E}" presName="parTxOnlySpace" presStyleCnt="0"/>
      <dgm:spPr>
        <a:sp3d z="12700" prstMaterial="dkEdge"/>
      </dgm:spPr>
      <dgm:t>
        <a:bodyPr/>
        <a:lstStyle/>
        <a:p>
          <a:endParaRPr lang="uk-UA"/>
        </a:p>
      </dgm:t>
    </dgm:pt>
    <dgm:pt modelId="{CF07A55F-4E1C-4680-882E-39D30B60E47B}" type="pres">
      <dgm:prSet presAssocID="{B4A85E58-F4B9-4EC6-9331-3026A2723A3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467D94F-A402-476A-9785-E97A0BFE6A27}" type="pres">
      <dgm:prSet presAssocID="{7EB89669-0B0E-462E-9853-997EC5B4F4B3}" presName="parTxOnlySpace" presStyleCnt="0"/>
      <dgm:spPr>
        <a:sp3d z="12700" prstMaterial="dkEdge"/>
      </dgm:spPr>
      <dgm:t>
        <a:bodyPr/>
        <a:lstStyle/>
        <a:p>
          <a:endParaRPr lang="uk-UA"/>
        </a:p>
      </dgm:t>
    </dgm:pt>
    <dgm:pt modelId="{11259CF1-1EAC-4AAF-901F-A70DC3A53178}" type="pres">
      <dgm:prSet presAssocID="{430CA97D-72B6-4DA0-8114-F3FCB41D256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423113-388F-4CA5-9301-A30538713561}" type="pres">
      <dgm:prSet presAssocID="{BDBA168E-58F9-4586-8B4A-3F71F6B2EF4B}" presName="parTxOnlySpace" presStyleCnt="0"/>
      <dgm:spPr>
        <a:sp3d prstMaterial="dkEdge"/>
      </dgm:spPr>
      <dgm:t>
        <a:bodyPr/>
        <a:lstStyle/>
        <a:p>
          <a:endParaRPr lang="uk-UA"/>
        </a:p>
      </dgm:t>
    </dgm:pt>
    <dgm:pt modelId="{8DC282EC-FE36-4CA1-8033-E2E3F2704CC1}" type="pres">
      <dgm:prSet presAssocID="{DE78D503-F0D8-4409-9B64-EFE0F719D17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DD65835-CDCB-46BC-8301-34E7EAE834F4}" type="presOf" srcId="{B4A85E58-F4B9-4EC6-9331-3026A2723A3F}" destId="{CF07A55F-4E1C-4680-882E-39D30B60E47B}" srcOrd="0" destOrd="0" presId="urn:microsoft.com/office/officeart/2005/8/layout/chevron1"/>
    <dgm:cxn modelId="{7CE9044A-937C-4073-9DC0-851CB0F20356}" type="presOf" srcId="{30A16DA0-D163-465E-AEC8-4AD369B35807}" destId="{939A672F-462B-4D4C-A52C-7A6E5D0A4558}" srcOrd="0" destOrd="0" presId="urn:microsoft.com/office/officeart/2005/8/layout/chevron1"/>
    <dgm:cxn modelId="{B566E1D7-C59B-4161-A4C7-1890A4E5CFD3}" srcId="{30A16DA0-D163-465E-AEC8-4AD369B35807}" destId="{DFCDC714-BF2E-40B9-99FD-CD8C583E4706}" srcOrd="0" destOrd="0" parTransId="{E208D077-A526-44FE-B013-D8583B0D3010}" sibTransId="{5BB0FB45-6386-4D4C-AAC6-6DABB9A91C0E}"/>
    <dgm:cxn modelId="{D30A2EBC-8FD5-4585-A452-EFB6B5880746}" type="presOf" srcId="{DE78D503-F0D8-4409-9B64-EFE0F719D17C}" destId="{8DC282EC-FE36-4CA1-8033-E2E3F2704CC1}" srcOrd="0" destOrd="0" presId="urn:microsoft.com/office/officeart/2005/8/layout/chevron1"/>
    <dgm:cxn modelId="{A636789E-DAE8-47EA-ABE1-EFD5A4492B5C}" type="presOf" srcId="{430CA97D-72B6-4DA0-8114-F3FCB41D2561}" destId="{11259CF1-1EAC-4AAF-901F-A70DC3A53178}" srcOrd="0" destOrd="0" presId="urn:microsoft.com/office/officeart/2005/8/layout/chevron1"/>
    <dgm:cxn modelId="{BF0DD85C-0E5C-4D80-886E-2E6B8C3436A9}" srcId="{30A16DA0-D163-465E-AEC8-4AD369B35807}" destId="{B4A85E58-F4B9-4EC6-9331-3026A2723A3F}" srcOrd="1" destOrd="0" parTransId="{862E4FE7-6C2D-4B89-822E-64ED55EB7679}" sibTransId="{7EB89669-0B0E-462E-9853-997EC5B4F4B3}"/>
    <dgm:cxn modelId="{48C490CD-F53F-49F8-AB71-FDE39E2D1D0A}" srcId="{30A16DA0-D163-465E-AEC8-4AD369B35807}" destId="{DE78D503-F0D8-4409-9B64-EFE0F719D17C}" srcOrd="3" destOrd="0" parTransId="{25E3E5F0-58E4-4705-BAD5-6480DE0C9825}" sibTransId="{DECE5B6C-85EE-4C77-BAB2-3486CD49E298}"/>
    <dgm:cxn modelId="{296DDB46-F779-4697-8192-E32C673794A4}" type="presOf" srcId="{DFCDC714-BF2E-40B9-99FD-CD8C583E4706}" destId="{AE955C10-DF88-4BC2-B28C-8E2C2E49ACAB}" srcOrd="0" destOrd="0" presId="urn:microsoft.com/office/officeart/2005/8/layout/chevron1"/>
    <dgm:cxn modelId="{B9226BDA-E7A8-42D2-BB89-B0A4AAB1D2E6}" srcId="{30A16DA0-D163-465E-AEC8-4AD369B35807}" destId="{430CA97D-72B6-4DA0-8114-F3FCB41D2561}" srcOrd="2" destOrd="0" parTransId="{0530177C-4CAD-4328-8CDA-D98D58AF5665}" sibTransId="{BDBA168E-58F9-4586-8B4A-3F71F6B2EF4B}"/>
    <dgm:cxn modelId="{AFCD1912-38EF-4468-BAC1-D8E1C2CC0BF8}" type="presParOf" srcId="{939A672F-462B-4D4C-A52C-7A6E5D0A4558}" destId="{AE955C10-DF88-4BC2-B28C-8E2C2E49ACAB}" srcOrd="0" destOrd="0" presId="urn:microsoft.com/office/officeart/2005/8/layout/chevron1"/>
    <dgm:cxn modelId="{E2059F17-C71E-4B84-B62A-567708AA667A}" type="presParOf" srcId="{939A672F-462B-4D4C-A52C-7A6E5D0A4558}" destId="{B5205429-CD70-4105-AD35-DCEBD980FDF8}" srcOrd="1" destOrd="0" presId="urn:microsoft.com/office/officeart/2005/8/layout/chevron1"/>
    <dgm:cxn modelId="{6AB551F5-C255-4C85-838C-B620A4B5DDB5}" type="presParOf" srcId="{939A672F-462B-4D4C-A52C-7A6E5D0A4558}" destId="{CF07A55F-4E1C-4680-882E-39D30B60E47B}" srcOrd="2" destOrd="0" presId="urn:microsoft.com/office/officeart/2005/8/layout/chevron1"/>
    <dgm:cxn modelId="{157B2188-5300-42CE-9B0A-E061B9B8C707}" type="presParOf" srcId="{939A672F-462B-4D4C-A52C-7A6E5D0A4558}" destId="{2467D94F-A402-476A-9785-E97A0BFE6A27}" srcOrd="3" destOrd="0" presId="urn:microsoft.com/office/officeart/2005/8/layout/chevron1"/>
    <dgm:cxn modelId="{595A68B2-88EB-4EED-9453-50BA7E1FF40B}" type="presParOf" srcId="{939A672F-462B-4D4C-A52C-7A6E5D0A4558}" destId="{11259CF1-1EAC-4AAF-901F-A70DC3A53178}" srcOrd="4" destOrd="0" presId="urn:microsoft.com/office/officeart/2005/8/layout/chevron1"/>
    <dgm:cxn modelId="{A2A21D5D-6679-4C2E-9441-EE8A1C8B2B58}" type="presParOf" srcId="{939A672F-462B-4D4C-A52C-7A6E5D0A4558}" destId="{88423113-388F-4CA5-9301-A30538713561}" srcOrd="5" destOrd="0" presId="urn:microsoft.com/office/officeart/2005/8/layout/chevron1"/>
    <dgm:cxn modelId="{08655CC2-876F-4CC9-83DD-0074E3B19C63}" type="presParOf" srcId="{939A672F-462B-4D4C-A52C-7A6E5D0A4558}" destId="{8DC282EC-FE36-4CA1-8033-E2E3F2704CC1}" srcOrd="6" destOrd="0" presId="urn:microsoft.com/office/officeart/2005/8/layout/chevron1"/>
  </dgm:cxnLst>
  <dgm:bg>
    <a:effectLst>
      <a:glow rad="63500">
        <a:schemeClr val="accent2">
          <a:satMod val="175000"/>
          <a:alpha val="40000"/>
        </a:schemeClr>
      </a:glow>
      <a:outerShdw blurRad="76200" dir="13500000" sy="23000" kx="1200000" algn="br" rotWithShape="0">
        <a:prstClr val="black">
          <a:alpha val="20000"/>
        </a:prst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6BE24C-201B-4D9F-8788-C9E779B2A2D9}" type="doc">
      <dgm:prSet loTypeId="urn:microsoft.com/office/officeart/2005/8/layout/default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A711BCF-A80A-4F1A-A605-6625A79D6B61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Ряд</a:t>
          </a:r>
          <a:endParaRPr lang="uk-UA" dirty="0">
            <a:solidFill>
              <a:schemeClr val="bg1"/>
            </a:solidFill>
          </a:endParaRPr>
        </a:p>
      </dgm:t>
    </dgm:pt>
    <dgm:pt modelId="{377D9D3E-4FD7-4DC7-9634-D2C085806D4B}" type="parTrans" cxnId="{C6CDAA04-ABD9-4F41-B8A1-478471F9683A}">
      <dgm:prSet/>
      <dgm:spPr/>
      <dgm:t>
        <a:bodyPr/>
        <a:lstStyle/>
        <a:p>
          <a:endParaRPr lang="uk-UA"/>
        </a:p>
      </dgm:t>
    </dgm:pt>
    <dgm:pt modelId="{04E812FE-304D-414E-961C-D2729645EAAD}" type="sibTrans" cxnId="{C6CDAA04-ABD9-4F41-B8A1-478471F9683A}">
      <dgm:prSet/>
      <dgm:spPr/>
      <dgm:t>
        <a:bodyPr/>
        <a:lstStyle/>
        <a:p>
          <a:endParaRPr lang="uk-UA"/>
        </a:p>
      </dgm:t>
    </dgm:pt>
    <dgm:pt modelId="{B132046F-F54E-43CC-BE3D-F100DA4FE530}">
      <dgm:prSet phldrT="[Текст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  <a:latin typeface="+mj-lt"/>
            </a:rPr>
            <a:t>Mononegavirales</a:t>
          </a:r>
          <a:endParaRPr lang="uk-UA" dirty="0">
            <a:solidFill>
              <a:schemeClr val="bg1"/>
            </a:solidFill>
            <a:latin typeface="+mj-lt"/>
          </a:endParaRPr>
        </a:p>
      </dgm:t>
    </dgm:pt>
    <dgm:pt modelId="{BA164D62-294A-4E9A-B63F-9F58589218BD}" type="parTrans" cxnId="{50BD8A4A-0A7C-4AFA-9D82-9B15DE732B20}">
      <dgm:prSet/>
      <dgm:spPr/>
      <dgm:t>
        <a:bodyPr/>
        <a:lstStyle/>
        <a:p>
          <a:endParaRPr lang="uk-UA"/>
        </a:p>
      </dgm:t>
    </dgm:pt>
    <dgm:pt modelId="{2C855CA6-8130-45D0-B166-5153862B52BB}" type="sibTrans" cxnId="{50BD8A4A-0A7C-4AFA-9D82-9B15DE732B20}">
      <dgm:prSet/>
      <dgm:spPr/>
      <dgm:t>
        <a:bodyPr/>
        <a:lstStyle/>
        <a:p>
          <a:endParaRPr lang="uk-UA"/>
        </a:p>
      </dgm:t>
    </dgm:pt>
    <dgm:pt modelId="{EB2E0E10-9FBE-4443-8D56-69A5ACC9E48A}">
      <dgm:prSet phldrT="[Текст]"/>
      <dgm:spPr/>
      <dgm:t>
        <a:bodyPr/>
        <a:lstStyle/>
        <a:p>
          <a:r>
            <a:rPr lang="ru-RU" dirty="0" err="1" smtClean="0">
              <a:solidFill>
                <a:schemeClr val="bg1"/>
              </a:solidFill>
            </a:rPr>
            <a:t>Рід</a:t>
          </a:r>
          <a:endParaRPr lang="uk-UA" dirty="0">
            <a:solidFill>
              <a:schemeClr val="bg1"/>
            </a:solidFill>
          </a:endParaRPr>
        </a:p>
      </dgm:t>
    </dgm:pt>
    <dgm:pt modelId="{27C232D1-92F9-439B-A9F5-67DC2AD5127C}" type="parTrans" cxnId="{D7F9279E-AB7F-490E-B597-7BC2A6FFF119}">
      <dgm:prSet/>
      <dgm:spPr/>
      <dgm:t>
        <a:bodyPr/>
        <a:lstStyle/>
        <a:p>
          <a:endParaRPr lang="uk-UA"/>
        </a:p>
      </dgm:t>
    </dgm:pt>
    <dgm:pt modelId="{D6352F72-4A3B-47E1-90F6-7E6B15E4125A}" type="sibTrans" cxnId="{D7F9279E-AB7F-490E-B597-7BC2A6FFF119}">
      <dgm:prSet/>
      <dgm:spPr/>
      <dgm:t>
        <a:bodyPr/>
        <a:lstStyle/>
        <a:p>
          <a:endParaRPr lang="uk-UA"/>
        </a:p>
      </dgm:t>
    </dgm:pt>
    <dgm:pt modelId="{B261EA2B-FC9F-47D4-A5D5-DA88B87C59FC}">
      <dgm:prSet phldrT="[Текст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Morbillivirua</a:t>
          </a:r>
          <a:endParaRPr lang="uk-UA" dirty="0">
            <a:solidFill>
              <a:schemeClr val="bg1"/>
            </a:solidFill>
          </a:endParaRPr>
        </a:p>
      </dgm:t>
    </dgm:pt>
    <dgm:pt modelId="{F1BD2CDD-2E9E-4E57-802F-7D330FAC9591}" type="parTrans" cxnId="{6F39C8DB-64B6-4793-91F6-97194AAC77DF}">
      <dgm:prSet/>
      <dgm:spPr/>
      <dgm:t>
        <a:bodyPr/>
        <a:lstStyle/>
        <a:p>
          <a:endParaRPr lang="uk-UA"/>
        </a:p>
      </dgm:t>
    </dgm:pt>
    <dgm:pt modelId="{86EB6B9B-9198-4E77-8EA8-3555BE0E5FF2}" type="sibTrans" cxnId="{6F39C8DB-64B6-4793-91F6-97194AAC77DF}">
      <dgm:prSet/>
      <dgm:spPr/>
      <dgm:t>
        <a:bodyPr/>
        <a:lstStyle/>
        <a:p>
          <a:endParaRPr lang="uk-UA"/>
        </a:p>
      </dgm:t>
    </dgm:pt>
    <dgm:pt modelId="{FD6BD7A3-A2F3-4ED0-B6C5-23C72C536333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Родина</a:t>
          </a:r>
          <a:endParaRPr lang="uk-UA" dirty="0">
            <a:solidFill>
              <a:schemeClr val="bg1"/>
            </a:solidFill>
          </a:endParaRPr>
        </a:p>
      </dgm:t>
    </dgm:pt>
    <dgm:pt modelId="{54A72554-27FD-4333-BDD9-022A079E0024}" type="parTrans" cxnId="{55C34D28-2231-4C29-97ED-907178DCA775}">
      <dgm:prSet/>
      <dgm:spPr/>
      <dgm:t>
        <a:bodyPr/>
        <a:lstStyle/>
        <a:p>
          <a:endParaRPr lang="uk-UA"/>
        </a:p>
      </dgm:t>
    </dgm:pt>
    <dgm:pt modelId="{649413C0-AE26-4CAE-8764-E5A7FF6A7684}" type="sibTrans" cxnId="{55C34D28-2231-4C29-97ED-907178DCA775}">
      <dgm:prSet/>
      <dgm:spPr/>
      <dgm:t>
        <a:bodyPr/>
        <a:lstStyle/>
        <a:p>
          <a:endParaRPr lang="uk-UA"/>
        </a:p>
      </dgm:t>
    </dgm:pt>
    <dgm:pt modelId="{478A1F8B-8EBC-4645-8978-4873F678803D}">
      <dgm:prSet phldrT="[Текст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Paramyxovirus</a:t>
          </a:r>
          <a:endParaRPr lang="uk-UA" dirty="0">
            <a:solidFill>
              <a:schemeClr val="bg1"/>
            </a:solidFill>
          </a:endParaRPr>
        </a:p>
      </dgm:t>
    </dgm:pt>
    <dgm:pt modelId="{2F4FDBDA-72FF-4247-85BB-206F65A20079}" type="parTrans" cxnId="{8A3A5201-D0FD-4676-8D7F-9DFECB0FD21F}">
      <dgm:prSet/>
      <dgm:spPr/>
      <dgm:t>
        <a:bodyPr/>
        <a:lstStyle/>
        <a:p>
          <a:endParaRPr lang="uk-UA"/>
        </a:p>
      </dgm:t>
    </dgm:pt>
    <dgm:pt modelId="{9DCD893F-61C3-4186-A3E4-F16F22084708}" type="sibTrans" cxnId="{8A3A5201-D0FD-4676-8D7F-9DFECB0FD21F}">
      <dgm:prSet/>
      <dgm:spPr/>
      <dgm:t>
        <a:bodyPr/>
        <a:lstStyle/>
        <a:p>
          <a:endParaRPr lang="uk-UA"/>
        </a:p>
      </dgm:t>
    </dgm:pt>
    <dgm:pt modelId="{2FEA0B80-7CA9-47C4-99CA-E0C0617CCC4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Вид</a:t>
          </a:r>
          <a:endParaRPr lang="uk-UA" dirty="0">
            <a:solidFill>
              <a:schemeClr val="bg1"/>
            </a:solidFill>
          </a:endParaRPr>
        </a:p>
      </dgm:t>
    </dgm:pt>
    <dgm:pt modelId="{D05B4161-2EFF-4FC2-88EC-1FA56CB496F2}" type="parTrans" cxnId="{A4D77C1F-C11B-4BBC-9AEE-D2469AB8CBB7}">
      <dgm:prSet/>
      <dgm:spPr/>
      <dgm:t>
        <a:bodyPr/>
        <a:lstStyle/>
        <a:p>
          <a:endParaRPr lang="uk-UA"/>
        </a:p>
      </dgm:t>
    </dgm:pt>
    <dgm:pt modelId="{61578544-59FE-44A6-96E0-FF232B3F2662}" type="sibTrans" cxnId="{A4D77C1F-C11B-4BBC-9AEE-D2469AB8CBB7}">
      <dgm:prSet/>
      <dgm:spPr/>
      <dgm:t>
        <a:bodyPr/>
        <a:lstStyle/>
        <a:p>
          <a:endParaRPr lang="uk-UA"/>
        </a:p>
      </dgm:t>
    </dgm:pt>
    <dgm:pt modelId="{D7086E27-39B5-433F-A690-971115237017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Вірус кору</a:t>
          </a:r>
          <a:endParaRPr lang="uk-UA" dirty="0">
            <a:solidFill>
              <a:schemeClr val="bg1"/>
            </a:solidFill>
          </a:endParaRPr>
        </a:p>
      </dgm:t>
    </dgm:pt>
    <dgm:pt modelId="{1D20AA41-A65D-420B-8089-FAD2AA155CB7}" type="parTrans" cxnId="{693F9C9A-1782-4F76-9658-9A0980163825}">
      <dgm:prSet/>
      <dgm:spPr/>
      <dgm:t>
        <a:bodyPr/>
        <a:lstStyle/>
        <a:p>
          <a:endParaRPr lang="uk-UA"/>
        </a:p>
      </dgm:t>
    </dgm:pt>
    <dgm:pt modelId="{1FBFE54D-E635-4ED1-A9CE-F6E2333803E4}" type="sibTrans" cxnId="{693F9C9A-1782-4F76-9658-9A0980163825}">
      <dgm:prSet/>
      <dgm:spPr/>
      <dgm:t>
        <a:bodyPr/>
        <a:lstStyle/>
        <a:p>
          <a:endParaRPr lang="uk-UA"/>
        </a:p>
      </dgm:t>
    </dgm:pt>
    <dgm:pt modelId="{E28FB119-683A-488E-ADC6-44631DA041C9}">
      <dgm:prSet phldrT="[Текст]" custT="1"/>
      <dgm:spPr/>
      <dgm:t>
        <a:bodyPr/>
        <a:lstStyle/>
        <a:p>
          <a:r>
            <a:rPr lang="ru-RU" sz="2000" dirty="0" err="1" smtClean="0">
              <a:solidFill>
                <a:schemeClr val="bg1"/>
              </a:solidFill>
            </a:rPr>
            <a:t>Біноміальна</a:t>
          </a:r>
          <a:r>
            <a:rPr lang="ru-RU" sz="2000" dirty="0" smtClean="0">
              <a:solidFill>
                <a:schemeClr val="bg1"/>
              </a:solidFill>
            </a:rPr>
            <a:t> </a:t>
          </a:r>
          <a:r>
            <a:rPr lang="ru-RU" sz="2000" dirty="0" err="1" smtClean="0">
              <a:solidFill>
                <a:schemeClr val="bg1"/>
              </a:solidFill>
            </a:rPr>
            <a:t>назва</a:t>
          </a:r>
          <a:endParaRPr lang="uk-UA" sz="2000" dirty="0">
            <a:solidFill>
              <a:schemeClr val="bg1"/>
            </a:solidFill>
          </a:endParaRPr>
        </a:p>
      </dgm:t>
    </dgm:pt>
    <dgm:pt modelId="{8F7E1DFC-DE26-493A-9FB8-18ACA69A4A0D}" type="parTrans" cxnId="{05CCFC7D-1C04-4F6F-8D6E-3F1D8D3E6EFC}">
      <dgm:prSet/>
      <dgm:spPr/>
      <dgm:t>
        <a:bodyPr/>
        <a:lstStyle/>
        <a:p>
          <a:endParaRPr lang="uk-UA"/>
        </a:p>
      </dgm:t>
    </dgm:pt>
    <dgm:pt modelId="{F1435DCF-B0C3-4AFB-BCC2-59F1AB0CAD5A}" type="sibTrans" cxnId="{05CCFC7D-1C04-4F6F-8D6E-3F1D8D3E6EFC}">
      <dgm:prSet/>
      <dgm:spPr/>
      <dgm:t>
        <a:bodyPr/>
        <a:lstStyle/>
        <a:p>
          <a:endParaRPr lang="uk-UA"/>
        </a:p>
      </dgm:t>
    </dgm:pt>
    <dgm:pt modelId="{A4E117DC-8F8B-4C0A-AD6F-728F923E4E5A}">
      <dgm:prSet phldrT="[Текст]"/>
      <dgm:spPr/>
      <dgm:t>
        <a:bodyPr/>
        <a:lstStyle/>
        <a:p>
          <a:r>
            <a:rPr lang="en-US" sz="3600" dirty="0" smtClean="0">
              <a:solidFill>
                <a:schemeClr val="bg1"/>
              </a:solidFill>
            </a:rPr>
            <a:t>Measles virus</a:t>
          </a:r>
          <a:endParaRPr lang="uk-UA" sz="3600" dirty="0">
            <a:solidFill>
              <a:schemeClr val="bg1"/>
            </a:solidFill>
          </a:endParaRPr>
        </a:p>
      </dgm:t>
    </dgm:pt>
    <dgm:pt modelId="{AC22B57F-2D1F-465F-83B0-7F6B1C25360B}" type="parTrans" cxnId="{AFF69A55-30A9-4563-AE0A-21D0D5ABCE7C}">
      <dgm:prSet/>
      <dgm:spPr/>
      <dgm:t>
        <a:bodyPr/>
        <a:lstStyle/>
        <a:p>
          <a:endParaRPr lang="uk-UA"/>
        </a:p>
      </dgm:t>
    </dgm:pt>
    <dgm:pt modelId="{133A086F-F735-416F-9409-D49E1FB2EA74}" type="sibTrans" cxnId="{AFF69A55-30A9-4563-AE0A-21D0D5ABCE7C}">
      <dgm:prSet/>
      <dgm:spPr/>
      <dgm:t>
        <a:bodyPr/>
        <a:lstStyle/>
        <a:p>
          <a:endParaRPr lang="uk-UA"/>
        </a:p>
      </dgm:t>
    </dgm:pt>
    <dgm:pt modelId="{D7831636-BDCC-4FCB-BE94-E17DF76A17BF}" type="pres">
      <dgm:prSet presAssocID="{2E6BE24C-201B-4D9F-8788-C9E779B2A2D9}" presName="diagram" presStyleCnt="0">
        <dgm:presLayoutVars>
          <dgm:dir/>
          <dgm:resizeHandles val="exact"/>
        </dgm:presLayoutVars>
      </dgm:prSet>
      <dgm:spPr/>
    </dgm:pt>
    <dgm:pt modelId="{4236D7D9-698E-45CB-A20C-95D3202C8ACC}" type="pres">
      <dgm:prSet presAssocID="{AA711BCF-A80A-4F1A-A605-6625A79D6B61}" presName="node" presStyleLbl="node1" presStyleIdx="0" presStyleCnt="5">
        <dgm:presLayoutVars>
          <dgm:bulletEnabled val="1"/>
        </dgm:presLayoutVars>
      </dgm:prSet>
      <dgm:spPr/>
    </dgm:pt>
    <dgm:pt modelId="{CC87F5CF-3117-47B9-8268-AF7A06420C8D}" type="pres">
      <dgm:prSet presAssocID="{04E812FE-304D-414E-961C-D2729645EAAD}" presName="sibTrans" presStyleCnt="0"/>
      <dgm:spPr/>
    </dgm:pt>
    <dgm:pt modelId="{D829BA56-B630-4E32-8803-FEAC1AAAB8B7}" type="pres">
      <dgm:prSet presAssocID="{FD6BD7A3-A2F3-4ED0-B6C5-23C72C536333}" presName="node" presStyleLbl="node1" presStyleIdx="1" presStyleCnt="5">
        <dgm:presLayoutVars>
          <dgm:bulletEnabled val="1"/>
        </dgm:presLayoutVars>
      </dgm:prSet>
      <dgm:spPr/>
    </dgm:pt>
    <dgm:pt modelId="{C3B9D12C-8A49-40C7-B012-47FB69073D87}" type="pres">
      <dgm:prSet presAssocID="{649413C0-AE26-4CAE-8764-E5A7FF6A7684}" presName="sibTrans" presStyleCnt="0"/>
      <dgm:spPr/>
    </dgm:pt>
    <dgm:pt modelId="{575CDF83-36CB-4DA4-9F8B-14D87940003C}" type="pres">
      <dgm:prSet presAssocID="{EB2E0E10-9FBE-4443-8D56-69A5ACC9E48A}" presName="node" presStyleLbl="node1" presStyleIdx="2" presStyleCnt="5">
        <dgm:presLayoutVars>
          <dgm:bulletEnabled val="1"/>
        </dgm:presLayoutVars>
      </dgm:prSet>
      <dgm:spPr/>
    </dgm:pt>
    <dgm:pt modelId="{636217A8-3FE0-44C3-ADE5-9EC409D0E274}" type="pres">
      <dgm:prSet presAssocID="{D6352F72-4A3B-47E1-90F6-7E6B15E4125A}" presName="sibTrans" presStyleCnt="0"/>
      <dgm:spPr/>
    </dgm:pt>
    <dgm:pt modelId="{3CFC6FBE-178D-44ED-96A6-1BA7A1C60942}" type="pres">
      <dgm:prSet presAssocID="{2FEA0B80-7CA9-47C4-99CA-E0C0617CCC44}" presName="node" presStyleLbl="node1" presStyleIdx="3" presStyleCnt="5">
        <dgm:presLayoutVars>
          <dgm:bulletEnabled val="1"/>
        </dgm:presLayoutVars>
      </dgm:prSet>
      <dgm:spPr/>
    </dgm:pt>
    <dgm:pt modelId="{993CB521-71D0-4256-AED9-C4114D7269AA}" type="pres">
      <dgm:prSet presAssocID="{61578544-59FE-44A6-96E0-FF232B3F2662}" presName="sibTrans" presStyleCnt="0"/>
      <dgm:spPr/>
    </dgm:pt>
    <dgm:pt modelId="{D3BD14A8-F2F7-4044-9C2F-46151C82FCD1}" type="pres">
      <dgm:prSet presAssocID="{E28FB119-683A-488E-ADC6-44631DA041C9}" presName="node" presStyleLbl="node1" presStyleIdx="4" presStyleCnt="5">
        <dgm:presLayoutVars>
          <dgm:bulletEnabled val="1"/>
        </dgm:presLayoutVars>
      </dgm:prSet>
      <dgm:spPr/>
    </dgm:pt>
  </dgm:ptLst>
  <dgm:cxnLst>
    <dgm:cxn modelId="{50BD8A4A-0A7C-4AFA-9D82-9B15DE732B20}" srcId="{AA711BCF-A80A-4F1A-A605-6625A79D6B61}" destId="{B132046F-F54E-43CC-BE3D-F100DA4FE530}" srcOrd="0" destOrd="0" parTransId="{BA164D62-294A-4E9A-B63F-9F58589218BD}" sibTransId="{2C855CA6-8130-45D0-B166-5153862B52BB}"/>
    <dgm:cxn modelId="{B9BE3387-BFC9-400F-8055-F5926F1B9D1F}" type="presOf" srcId="{AA711BCF-A80A-4F1A-A605-6625A79D6B61}" destId="{4236D7D9-698E-45CB-A20C-95D3202C8ACC}" srcOrd="0" destOrd="0" presId="urn:microsoft.com/office/officeart/2005/8/layout/default"/>
    <dgm:cxn modelId="{D7F9279E-AB7F-490E-B597-7BC2A6FFF119}" srcId="{2E6BE24C-201B-4D9F-8788-C9E779B2A2D9}" destId="{EB2E0E10-9FBE-4443-8D56-69A5ACC9E48A}" srcOrd="2" destOrd="0" parTransId="{27C232D1-92F9-439B-A9F5-67DC2AD5127C}" sibTransId="{D6352F72-4A3B-47E1-90F6-7E6B15E4125A}"/>
    <dgm:cxn modelId="{931E6130-321B-4D46-9F1E-2E0E5DEA7F85}" type="presOf" srcId="{B261EA2B-FC9F-47D4-A5D5-DA88B87C59FC}" destId="{575CDF83-36CB-4DA4-9F8B-14D87940003C}" srcOrd="0" destOrd="1" presId="urn:microsoft.com/office/officeart/2005/8/layout/default"/>
    <dgm:cxn modelId="{AE95E70F-3F85-45F8-96ED-396B00AF02F8}" type="presOf" srcId="{A4E117DC-8F8B-4C0A-AD6F-728F923E4E5A}" destId="{D3BD14A8-F2F7-4044-9C2F-46151C82FCD1}" srcOrd="0" destOrd="1" presId="urn:microsoft.com/office/officeart/2005/8/layout/default"/>
    <dgm:cxn modelId="{AFF69A55-30A9-4563-AE0A-21D0D5ABCE7C}" srcId="{E28FB119-683A-488E-ADC6-44631DA041C9}" destId="{A4E117DC-8F8B-4C0A-AD6F-728F923E4E5A}" srcOrd="0" destOrd="0" parTransId="{AC22B57F-2D1F-465F-83B0-7F6B1C25360B}" sibTransId="{133A086F-F735-416F-9409-D49E1FB2EA74}"/>
    <dgm:cxn modelId="{8B8EAD24-7E64-41DC-A15C-65E586831F9F}" type="presOf" srcId="{FD6BD7A3-A2F3-4ED0-B6C5-23C72C536333}" destId="{D829BA56-B630-4E32-8803-FEAC1AAAB8B7}" srcOrd="0" destOrd="0" presId="urn:microsoft.com/office/officeart/2005/8/layout/default"/>
    <dgm:cxn modelId="{D30B1031-4CE3-4177-ABB9-299EAD426DE6}" type="presOf" srcId="{2FEA0B80-7CA9-47C4-99CA-E0C0617CCC44}" destId="{3CFC6FBE-178D-44ED-96A6-1BA7A1C60942}" srcOrd="0" destOrd="0" presId="urn:microsoft.com/office/officeart/2005/8/layout/default"/>
    <dgm:cxn modelId="{86AE1D0D-9129-40CD-8FD0-5D2C747FAA6F}" type="presOf" srcId="{478A1F8B-8EBC-4645-8978-4873F678803D}" destId="{D829BA56-B630-4E32-8803-FEAC1AAAB8B7}" srcOrd="0" destOrd="1" presId="urn:microsoft.com/office/officeart/2005/8/layout/default"/>
    <dgm:cxn modelId="{05CCFC7D-1C04-4F6F-8D6E-3F1D8D3E6EFC}" srcId="{2E6BE24C-201B-4D9F-8788-C9E779B2A2D9}" destId="{E28FB119-683A-488E-ADC6-44631DA041C9}" srcOrd="4" destOrd="0" parTransId="{8F7E1DFC-DE26-493A-9FB8-18ACA69A4A0D}" sibTransId="{F1435DCF-B0C3-4AFB-BCC2-59F1AB0CAD5A}"/>
    <dgm:cxn modelId="{C99F3997-F01F-4B6A-A8D5-FB486041BBCC}" type="presOf" srcId="{B132046F-F54E-43CC-BE3D-F100DA4FE530}" destId="{4236D7D9-698E-45CB-A20C-95D3202C8ACC}" srcOrd="0" destOrd="1" presId="urn:microsoft.com/office/officeart/2005/8/layout/default"/>
    <dgm:cxn modelId="{FC296127-3B93-427F-AE4F-A7387A26F9D3}" type="presOf" srcId="{EB2E0E10-9FBE-4443-8D56-69A5ACC9E48A}" destId="{575CDF83-36CB-4DA4-9F8B-14D87940003C}" srcOrd="0" destOrd="0" presId="urn:microsoft.com/office/officeart/2005/8/layout/default"/>
    <dgm:cxn modelId="{C6CDAA04-ABD9-4F41-B8A1-478471F9683A}" srcId="{2E6BE24C-201B-4D9F-8788-C9E779B2A2D9}" destId="{AA711BCF-A80A-4F1A-A605-6625A79D6B61}" srcOrd="0" destOrd="0" parTransId="{377D9D3E-4FD7-4DC7-9634-D2C085806D4B}" sibTransId="{04E812FE-304D-414E-961C-D2729645EAAD}"/>
    <dgm:cxn modelId="{A4D77C1F-C11B-4BBC-9AEE-D2469AB8CBB7}" srcId="{2E6BE24C-201B-4D9F-8788-C9E779B2A2D9}" destId="{2FEA0B80-7CA9-47C4-99CA-E0C0617CCC44}" srcOrd="3" destOrd="0" parTransId="{D05B4161-2EFF-4FC2-88EC-1FA56CB496F2}" sibTransId="{61578544-59FE-44A6-96E0-FF232B3F2662}"/>
    <dgm:cxn modelId="{6F39C8DB-64B6-4793-91F6-97194AAC77DF}" srcId="{EB2E0E10-9FBE-4443-8D56-69A5ACC9E48A}" destId="{B261EA2B-FC9F-47D4-A5D5-DA88B87C59FC}" srcOrd="0" destOrd="0" parTransId="{F1BD2CDD-2E9E-4E57-802F-7D330FAC9591}" sibTransId="{86EB6B9B-9198-4E77-8EA8-3555BE0E5FF2}"/>
    <dgm:cxn modelId="{693F9C9A-1782-4F76-9658-9A0980163825}" srcId="{2FEA0B80-7CA9-47C4-99CA-E0C0617CCC44}" destId="{D7086E27-39B5-433F-A690-971115237017}" srcOrd="0" destOrd="0" parTransId="{1D20AA41-A65D-420B-8089-FAD2AA155CB7}" sibTransId="{1FBFE54D-E635-4ED1-A9CE-F6E2333803E4}"/>
    <dgm:cxn modelId="{55C34D28-2231-4C29-97ED-907178DCA775}" srcId="{2E6BE24C-201B-4D9F-8788-C9E779B2A2D9}" destId="{FD6BD7A3-A2F3-4ED0-B6C5-23C72C536333}" srcOrd="1" destOrd="0" parTransId="{54A72554-27FD-4333-BDD9-022A079E0024}" sibTransId="{649413C0-AE26-4CAE-8764-E5A7FF6A7684}"/>
    <dgm:cxn modelId="{E1CDC3C4-93BE-4451-9161-8EF3FA1901F7}" type="presOf" srcId="{D7086E27-39B5-433F-A690-971115237017}" destId="{3CFC6FBE-178D-44ED-96A6-1BA7A1C60942}" srcOrd="0" destOrd="1" presId="urn:microsoft.com/office/officeart/2005/8/layout/default"/>
    <dgm:cxn modelId="{8A3A5201-D0FD-4676-8D7F-9DFECB0FD21F}" srcId="{FD6BD7A3-A2F3-4ED0-B6C5-23C72C536333}" destId="{478A1F8B-8EBC-4645-8978-4873F678803D}" srcOrd="0" destOrd="0" parTransId="{2F4FDBDA-72FF-4247-85BB-206F65A20079}" sibTransId="{9DCD893F-61C3-4186-A3E4-F16F22084708}"/>
    <dgm:cxn modelId="{917F04E4-0718-46E8-8406-BA0393C30134}" type="presOf" srcId="{E28FB119-683A-488E-ADC6-44631DA041C9}" destId="{D3BD14A8-F2F7-4044-9C2F-46151C82FCD1}" srcOrd="0" destOrd="0" presId="urn:microsoft.com/office/officeart/2005/8/layout/default"/>
    <dgm:cxn modelId="{DFDD9B5A-3D0A-4C0D-9699-5F6F529A16EB}" type="presOf" srcId="{2E6BE24C-201B-4D9F-8788-C9E779B2A2D9}" destId="{D7831636-BDCC-4FCB-BE94-E17DF76A17BF}" srcOrd="0" destOrd="0" presId="urn:microsoft.com/office/officeart/2005/8/layout/default"/>
    <dgm:cxn modelId="{86725024-8B29-4FDE-81A2-1204CD9FFCFD}" type="presParOf" srcId="{D7831636-BDCC-4FCB-BE94-E17DF76A17BF}" destId="{4236D7D9-698E-45CB-A20C-95D3202C8ACC}" srcOrd="0" destOrd="0" presId="urn:microsoft.com/office/officeart/2005/8/layout/default"/>
    <dgm:cxn modelId="{5E6FC8E3-F243-48F4-81A7-F5E7F5C30F25}" type="presParOf" srcId="{D7831636-BDCC-4FCB-BE94-E17DF76A17BF}" destId="{CC87F5CF-3117-47B9-8268-AF7A06420C8D}" srcOrd="1" destOrd="0" presId="urn:microsoft.com/office/officeart/2005/8/layout/default"/>
    <dgm:cxn modelId="{ACF516DA-CB6C-452C-95F1-DE9AF833A3DB}" type="presParOf" srcId="{D7831636-BDCC-4FCB-BE94-E17DF76A17BF}" destId="{D829BA56-B630-4E32-8803-FEAC1AAAB8B7}" srcOrd="2" destOrd="0" presId="urn:microsoft.com/office/officeart/2005/8/layout/default"/>
    <dgm:cxn modelId="{A4BD05AC-D37A-4943-9E75-C1045A2B6E7C}" type="presParOf" srcId="{D7831636-BDCC-4FCB-BE94-E17DF76A17BF}" destId="{C3B9D12C-8A49-40C7-B012-47FB69073D87}" srcOrd="3" destOrd="0" presId="urn:microsoft.com/office/officeart/2005/8/layout/default"/>
    <dgm:cxn modelId="{6B142B17-41AC-4B9B-96C5-53C04648434B}" type="presParOf" srcId="{D7831636-BDCC-4FCB-BE94-E17DF76A17BF}" destId="{575CDF83-36CB-4DA4-9F8B-14D87940003C}" srcOrd="4" destOrd="0" presId="urn:microsoft.com/office/officeart/2005/8/layout/default"/>
    <dgm:cxn modelId="{1A7FEA90-B768-4F1A-B51A-D3DF5E85D5F1}" type="presParOf" srcId="{D7831636-BDCC-4FCB-BE94-E17DF76A17BF}" destId="{636217A8-3FE0-44C3-ADE5-9EC409D0E274}" srcOrd="5" destOrd="0" presId="urn:microsoft.com/office/officeart/2005/8/layout/default"/>
    <dgm:cxn modelId="{6A7E51D4-DB8D-436A-80DD-36B052BBCF2E}" type="presParOf" srcId="{D7831636-BDCC-4FCB-BE94-E17DF76A17BF}" destId="{3CFC6FBE-178D-44ED-96A6-1BA7A1C60942}" srcOrd="6" destOrd="0" presId="urn:microsoft.com/office/officeart/2005/8/layout/default"/>
    <dgm:cxn modelId="{6347FE8C-EF38-4CC8-B1B1-238369B5FBDB}" type="presParOf" srcId="{D7831636-BDCC-4FCB-BE94-E17DF76A17BF}" destId="{993CB521-71D0-4256-AED9-C4114D7269AA}" srcOrd="7" destOrd="0" presId="urn:microsoft.com/office/officeart/2005/8/layout/default"/>
    <dgm:cxn modelId="{577C2189-BB3F-4593-9664-E73193CD486A}" type="presParOf" srcId="{D7831636-BDCC-4FCB-BE94-E17DF76A17BF}" destId="{D3BD14A8-F2F7-4044-9C2F-46151C82FCD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55C10-DF88-4BC2-B28C-8E2C2E49ACAB}">
      <dsp:nvSpPr>
        <dsp:cNvPr id="0" name=""/>
        <dsp:cNvSpPr/>
      </dsp:nvSpPr>
      <dsp:spPr>
        <a:xfrm>
          <a:off x="3419" y="2316150"/>
          <a:ext cx="1990437" cy="79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>
            <a:rot lat="398250" lon="20739177" rev="931128"/>
          </a:camera>
          <a:lightRig rig="threePt" dir="t"/>
        </a:scene3d>
        <a:sp3d z="12700" prstMaterial="dkEdg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Підготували </a:t>
          </a:r>
          <a:endParaRPr lang="uk-UA" sz="15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01506" y="2316150"/>
        <a:ext cx="1194263" cy="796174"/>
      </dsp:txXfrm>
    </dsp:sp>
    <dsp:sp modelId="{CF07A55F-4E1C-4680-882E-39D30B60E47B}">
      <dsp:nvSpPr>
        <dsp:cNvPr id="0" name=""/>
        <dsp:cNvSpPr/>
      </dsp:nvSpPr>
      <dsp:spPr>
        <a:xfrm>
          <a:off x="1794812" y="2316150"/>
          <a:ext cx="1990437" cy="79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>
            <a:rot lat="398250" lon="20739177" rev="931128"/>
          </a:camera>
          <a:lightRig rig="threePt" dir="t"/>
        </a:scene3d>
        <a:sp3d z="12700" prstMaterial="dkEdg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Учні </a:t>
          </a:r>
          <a:r>
            <a:rPr lang="uk-UA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10-Б класу</a:t>
          </a:r>
          <a:endParaRPr lang="uk-UA" sz="15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2899" y="2316150"/>
        <a:ext cx="1194263" cy="796174"/>
      </dsp:txXfrm>
    </dsp:sp>
    <dsp:sp modelId="{11259CF1-1EAC-4AAF-901F-A70DC3A53178}">
      <dsp:nvSpPr>
        <dsp:cNvPr id="0" name=""/>
        <dsp:cNvSpPr/>
      </dsp:nvSpPr>
      <dsp:spPr>
        <a:xfrm>
          <a:off x="3586206" y="2316150"/>
          <a:ext cx="1990437" cy="79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>
            <a:rot lat="398250" lon="20739177" rev="931128"/>
          </a:camera>
          <a:lightRig rig="threePt" dir="t"/>
        </a:scene3d>
        <a:sp3d z="12700" prstMaterial="dkEdg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Федоренко Роман</a:t>
          </a:r>
          <a:endParaRPr lang="uk-UA" sz="15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4293" y="2316150"/>
        <a:ext cx="1194263" cy="796174"/>
      </dsp:txXfrm>
    </dsp:sp>
    <dsp:sp modelId="{8DC282EC-FE36-4CA1-8033-E2E3F2704CC1}">
      <dsp:nvSpPr>
        <dsp:cNvPr id="0" name=""/>
        <dsp:cNvSpPr/>
      </dsp:nvSpPr>
      <dsp:spPr>
        <a:xfrm>
          <a:off x="5377599" y="2316150"/>
          <a:ext cx="1990437" cy="796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>
            <a:rot lat="398250" lon="20739177" rev="931128"/>
          </a:camera>
          <a:lightRig rig="threePt" dir="t"/>
        </a:scene3d>
        <a:sp3d z="12700" prstMaterial="dkEdg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Лавренюк</a:t>
          </a:r>
          <a:r>
            <a:rPr lang="ru-RU" sz="15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Руслан</a:t>
          </a:r>
          <a:endParaRPr lang="uk-UA" sz="15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5775686" y="2316150"/>
        <a:ext cx="1194263" cy="796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6D7D9-698E-45CB-A20C-95D3202C8ACC}">
      <dsp:nvSpPr>
        <dsp:cNvPr id="0" name=""/>
        <dsp:cNvSpPr/>
      </dsp:nvSpPr>
      <dsp:spPr>
        <a:xfrm>
          <a:off x="0" y="349938"/>
          <a:ext cx="2587787" cy="1552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Ряд</a:t>
          </a:r>
          <a:endParaRPr lang="uk-UA" sz="30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solidFill>
                <a:schemeClr val="bg1"/>
              </a:solidFill>
              <a:latin typeface="+mj-lt"/>
            </a:rPr>
            <a:t>Mononegavirales</a:t>
          </a:r>
          <a:endParaRPr lang="uk-UA" sz="2300" kern="1200" dirty="0">
            <a:solidFill>
              <a:schemeClr val="bg1"/>
            </a:solidFill>
            <a:latin typeface="+mj-lt"/>
          </a:endParaRPr>
        </a:p>
      </dsp:txBody>
      <dsp:txXfrm>
        <a:off x="0" y="349938"/>
        <a:ext cx="2587787" cy="1552672"/>
      </dsp:txXfrm>
    </dsp:sp>
    <dsp:sp modelId="{D829BA56-B630-4E32-8803-FEAC1AAAB8B7}">
      <dsp:nvSpPr>
        <dsp:cNvPr id="0" name=""/>
        <dsp:cNvSpPr/>
      </dsp:nvSpPr>
      <dsp:spPr>
        <a:xfrm>
          <a:off x="2846566" y="349938"/>
          <a:ext cx="2587787" cy="1552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Родина</a:t>
          </a:r>
          <a:endParaRPr lang="uk-UA" sz="30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solidFill>
                <a:schemeClr val="bg1"/>
              </a:solidFill>
            </a:rPr>
            <a:t>Paramyxovirus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2846566" y="349938"/>
        <a:ext cx="2587787" cy="1552672"/>
      </dsp:txXfrm>
    </dsp:sp>
    <dsp:sp modelId="{575CDF83-36CB-4DA4-9F8B-14D87940003C}">
      <dsp:nvSpPr>
        <dsp:cNvPr id="0" name=""/>
        <dsp:cNvSpPr/>
      </dsp:nvSpPr>
      <dsp:spPr>
        <a:xfrm>
          <a:off x="5693132" y="349938"/>
          <a:ext cx="2587787" cy="1552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>
              <a:solidFill>
                <a:schemeClr val="bg1"/>
              </a:solidFill>
            </a:rPr>
            <a:t>Рід</a:t>
          </a:r>
          <a:endParaRPr lang="uk-UA" sz="30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solidFill>
                <a:schemeClr val="bg1"/>
              </a:solidFill>
            </a:rPr>
            <a:t>Morbillivirua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5693132" y="349938"/>
        <a:ext cx="2587787" cy="1552672"/>
      </dsp:txXfrm>
    </dsp:sp>
    <dsp:sp modelId="{3CFC6FBE-178D-44ED-96A6-1BA7A1C60942}">
      <dsp:nvSpPr>
        <dsp:cNvPr id="0" name=""/>
        <dsp:cNvSpPr/>
      </dsp:nvSpPr>
      <dsp:spPr>
        <a:xfrm>
          <a:off x="1423283" y="2161389"/>
          <a:ext cx="2587787" cy="1552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bg1"/>
              </a:solidFill>
            </a:rPr>
            <a:t>Вид</a:t>
          </a:r>
          <a:endParaRPr lang="uk-UA" sz="3000" kern="1200" dirty="0">
            <a:solidFill>
              <a:schemeClr val="bg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>
              <a:solidFill>
                <a:schemeClr val="bg1"/>
              </a:solidFill>
            </a:rPr>
            <a:t>Вірус кору</a:t>
          </a:r>
          <a:endParaRPr lang="uk-UA" sz="2300" kern="1200" dirty="0">
            <a:solidFill>
              <a:schemeClr val="bg1"/>
            </a:solidFill>
          </a:endParaRPr>
        </a:p>
      </dsp:txBody>
      <dsp:txXfrm>
        <a:off x="1423283" y="2161389"/>
        <a:ext cx="2587787" cy="1552672"/>
      </dsp:txXfrm>
    </dsp:sp>
    <dsp:sp modelId="{D3BD14A8-F2F7-4044-9C2F-46151C82FCD1}">
      <dsp:nvSpPr>
        <dsp:cNvPr id="0" name=""/>
        <dsp:cNvSpPr/>
      </dsp:nvSpPr>
      <dsp:spPr>
        <a:xfrm>
          <a:off x="4269849" y="2161389"/>
          <a:ext cx="2587787" cy="1552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bg1"/>
              </a:solidFill>
            </a:rPr>
            <a:t>Біноміальна</a:t>
          </a:r>
          <a:r>
            <a:rPr lang="ru-RU" sz="2000" kern="1200" dirty="0" smtClean="0">
              <a:solidFill>
                <a:schemeClr val="bg1"/>
              </a:solidFill>
            </a:rPr>
            <a:t> </a:t>
          </a:r>
          <a:r>
            <a:rPr lang="ru-RU" sz="2000" kern="1200" dirty="0" err="1" smtClean="0">
              <a:solidFill>
                <a:schemeClr val="bg1"/>
              </a:solidFill>
            </a:rPr>
            <a:t>назва</a:t>
          </a:r>
          <a:endParaRPr lang="uk-UA" sz="2000" kern="1200" dirty="0">
            <a:solidFill>
              <a:schemeClr val="bg1"/>
            </a:solidFill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>
              <a:solidFill>
                <a:schemeClr val="bg1"/>
              </a:solidFill>
            </a:rPr>
            <a:t>Measles virus</a:t>
          </a:r>
          <a:endParaRPr lang="uk-UA" sz="3600" kern="1200" dirty="0">
            <a:solidFill>
              <a:schemeClr val="bg1"/>
            </a:solidFill>
          </a:endParaRPr>
        </a:p>
      </dsp:txBody>
      <dsp:txXfrm>
        <a:off x="4269849" y="2161389"/>
        <a:ext cx="2587787" cy="155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7920880" cy="1584176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uk-UA" dirty="0" smtClean="0"/>
              <a:t>Вірусні Захворювання.</a:t>
            </a:r>
            <a:br>
              <a:rPr lang="uk-UA" dirty="0" smtClean="0"/>
            </a:br>
            <a:r>
              <a:rPr lang="uk-UA" dirty="0" smtClean="0"/>
              <a:t> Кір</a:t>
            </a:r>
            <a:endParaRPr lang="uk-UA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021327174"/>
              </p:ext>
            </p:extLst>
          </p:nvPr>
        </p:nvGraphicFramePr>
        <p:xfrm>
          <a:off x="1619672" y="2420888"/>
          <a:ext cx="7371456" cy="542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4174">
            <a:off x="3863654" y="2175160"/>
            <a:ext cx="3048000" cy="22860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3998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5C10-DF88-4BC2-B28C-8E2C2E49ACA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F07A55F-4E1C-4680-882E-39D30B60E47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259CF1-1EAC-4AAF-901F-A70DC3A5317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C282EC-FE36-4CA1-8033-E2E3F2704CC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 uiExpand="1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Діагностика та лікування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84482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FF00"/>
                </a:solidFill>
              </a:rPr>
              <a:t>В більшості випадків діагноз ставиться на підставі характерної клінічної картини захворювання, підтверджується серологічними реакціями з виявленням антитіл (</a:t>
            </a:r>
            <a:r>
              <a:rPr lang="uk-UA" dirty="0" err="1">
                <a:solidFill>
                  <a:srgbClr val="FFFF00"/>
                </a:solidFill>
              </a:rPr>
              <a:t>іммуноферментний</a:t>
            </a:r>
            <a:r>
              <a:rPr lang="uk-UA" dirty="0">
                <a:solidFill>
                  <a:srgbClr val="FFFF00"/>
                </a:solidFill>
              </a:rPr>
              <a:t> аналіз (ІФА), реакція пасивної гемаглютинації (РПГА) і ін</a:t>
            </a:r>
            <a:r>
              <a:rPr lang="uk-UA" dirty="0" smtClean="0">
                <a:solidFill>
                  <a:srgbClr val="FFFF00"/>
                </a:solidFill>
              </a:rPr>
              <a:t>.)</a:t>
            </a:r>
            <a:r>
              <a:rPr lang="uk-UA" dirty="0">
                <a:solidFill>
                  <a:srgbClr val="FFFF00"/>
                </a:solidFill>
              </a:rPr>
              <a:t> При неускладненому перебігу захворювання дітей лікують вдома, дорослих звичайно госпіталізують. Застосовують вітамінотерапію, при приєднанні ускладнень — антибіотики. Ослабленим хворим вводять </a:t>
            </a:r>
            <a:r>
              <a:rPr lang="uk-UA" dirty="0" err="1">
                <a:solidFill>
                  <a:srgbClr val="FFFF00"/>
                </a:solidFill>
              </a:rPr>
              <a:t>протикоровий</a:t>
            </a:r>
            <a:r>
              <a:rPr lang="uk-UA" dirty="0">
                <a:solidFill>
                  <a:srgbClr val="FFFF00"/>
                </a:solidFill>
              </a:rPr>
              <a:t> імуноглобулін. Лікування проти самого висипу немає. Спочатку тіло має покритись висипом повністю (стати однорідною червоною плямою), тоді висип проходитиме. В жодному разі не слід розчісувати висип, щоб не утворились </a:t>
            </a:r>
            <a:r>
              <a:rPr lang="uk-UA" dirty="0" smtClean="0">
                <a:solidFill>
                  <a:srgbClr val="FFFF00"/>
                </a:solidFill>
              </a:rPr>
              <a:t>рани.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5530" y="4984145"/>
            <a:ext cx="6048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>
                <a:solidFill>
                  <a:srgbClr val="FFFF00"/>
                </a:solidFill>
              </a:rPr>
              <a:t>Не можна простуджуватись чи переохолоджуватись під час висипу! Рекомендовано залишатись у ліжку декілька днів, доки не зійде висипка. Не мочити та не розтирати висип! </a:t>
            </a:r>
          </a:p>
          <a:p>
            <a:pPr algn="ctr"/>
            <a:endParaRPr lang="uk-UA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47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109" y="260648"/>
            <a:ext cx="7467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Профілактика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074" name="Picture 2" descr="C:\Users\Admin\Documents\Bluetooth Folder\Vakcinaci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94" y="2051369"/>
            <a:ext cx="4129215" cy="30991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41649" y="2052265"/>
            <a:ext cx="4680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solidFill>
                  <a:srgbClr val="FFFF00"/>
                </a:solidFill>
              </a:rPr>
              <a:t>Проведена вакцинація у різних країнах світу (2010) Проводиться своєчасне виявлення і ізоляція хворих. </a:t>
            </a:r>
            <a:r>
              <a:rPr lang="uk-UA" sz="2400" dirty="0" err="1">
                <a:solidFill>
                  <a:srgbClr val="FFFF00"/>
                </a:solidFill>
              </a:rPr>
              <a:t>Дезинфекція</a:t>
            </a:r>
            <a:r>
              <a:rPr lang="uk-UA" sz="2400" dirty="0">
                <a:solidFill>
                  <a:srgbClr val="FFFF00"/>
                </a:solidFill>
              </a:rPr>
              <a:t> проводять </a:t>
            </a:r>
            <a:r>
              <a:rPr lang="uk-UA" sz="2400" dirty="0" err="1">
                <a:solidFill>
                  <a:srgbClr val="FFFF00"/>
                </a:solidFill>
              </a:rPr>
              <a:t>осередковану</a:t>
            </a:r>
            <a:r>
              <a:rPr lang="uk-UA" sz="2400" dirty="0">
                <a:solidFill>
                  <a:srgbClr val="FFFF00"/>
                </a:solidFill>
              </a:rPr>
              <a:t> і заключну. Основним засобом профілактики є </a:t>
            </a:r>
            <a:r>
              <a:rPr lang="uk-UA" sz="2400" dirty="0" err="1">
                <a:solidFill>
                  <a:srgbClr val="FFFF00"/>
                </a:solidFill>
              </a:rPr>
              <a:t>протикорова</a:t>
            </a:r>
            <a:r>
              <a:rPr lang="uk-UA" sz="2400" dirty="0">
                <a:solidFill>
                  <a:srgbClr val="FFFF00"/>
                </a:solidFill>
              </a:rPr>
              <a:t> вакцина MMR, що забезпечує захист від захворювання</a:t>
            </a:r>
            <a:endParaRPr lang="uk-UA" sz="2400" dirty="0">
              <a:solidFill>
                <a:srgbClr val="FFFF00"/>
              </a:solidFill>
            </a:endParaRPr>
          </a:p>
        </p:txBody>
      </p:sp>
      <p:pic>
        <p:nvPicPr>
          <p:cNvPr id="3075" name="Picture 3" descr="C:\Users\Admin\Documents\Bluetooth Folder\1286382207_518313_vaccines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728" y="2052265"/>
            <a:ext cx="3038159" cy="303815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790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48148E-6 L -0.22813 -0.0016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6" y="-9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7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31224" cy="272231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Дякуємо за увагу!</a:t>
            </a:r>
            <a:endParaRPr lang="uk-UA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098" name="Picture 2" descr="C:\Users\Admin\Desktop\tes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5615" y="2564902"/>
            <a:ext cx="2605903" cy="3233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ocuments\Bluetooth Folder\Qg7u-dw2k8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64901"/>
            <a:ext cx="3233651" cy="32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42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780928"/>
            <a:ext cx="3744416" cy="1001378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blipFill>
                  <a:blip r:embed="rId2"/>
                  <a:tile tx="0" ty="0" sx="100000" sy="100000" flip="none" algn="tl"/>
                </a:blip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Будова вірусів</a:t>
            </a:r>
            <a:endParaRPr lang="uk-UA" b="1" cap="all" dirty="0">
              <a:ln/>
              <a:blipFill>
                <a:blip r:embed="rId2"/>
                <a:tile tx="0" ty="0" sx="100000" sy="100000" flip="none" algn="tl"/>
              </a:blip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88640"/>
            <a:ext cx="3466356" cy="240565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72" y="3966963"/>
            <a:ext cx="3035829" cy="22768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66962"/>
            <a:ext cx="3351388" cy="227687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Стрелка углом 9"/>
          <p:cNvSpPr/>
          <p:nvPr/>
        </p:nvSpPr>
        <p:spPr>
          <a:xfrm rot="5400000">
            <a:off x="6660232" y="2924944"/>
            <a:ext cx="648072" cy="12241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8" name="Развернутая стрелка 17"/>
          <p:cNvSpPr/>
          <p:nvPr/>
        </p:nvSpPr>
        <p:spPr>
          <a:xfrm rot="16200000">
            <a:off x="981142" y="2162243"/>
            <a:ext cx="1512168" cy="864096"/>
          </a:xfrm>
          <a:prstGeom prst="uturnArrow">
            <a:avLst>
              <a:gd name="adj1" fmla="val 25000"/>
              <a:gd name="adj2" fmla="val 25000"/>
              <a:gd name="adj3" fmla="val 44240"/>
              <a:gd name="adj4" fmla="val 43750"/>
              <a:gd name="adj5" fmla="val 990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9" name="Круговая стрелка 18"/>
          <p:cNvSpPr/>
          <p:nvPr/>
        </p:nvSpPr>
        <p:spPr>
          <a:xfrm rot="9103404">
            <a:off x="3365282" y="3596315"/>
            <a:ext cx="1438539" cy="1588859"/>
          </a:xfrm>
          <a:prstGeom prst="circularArrow">
            <a:avLst>
              <a:gd name="adj1" fmla="val 20560"/>
              <a:gd name="adj2" fmla="val 2823073"/>
              <a:gd name="adj3" fmla="val 17441945"/>
              <a:gd name="adj4" fmla="val 11062357"/>
              <a:gd name="adj5" fmla="val 8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97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Рівень смертності від вірусних захворювань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200800" cy="5042481"/>
          </a:xfrm>
        </p:spPr>
      </p:pic>
    </p:spTree>
    <p:extLst>
      <p:ext uri="{BB962C8B-B14F-4D97-AF65-F5344CB8AC3E}">
        <p14:creationId xmlns:p14="http://schemas.microsoft.com/office/powerpoint/2010/main" val="4294928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1143000"/>
          </a:xfrm>
          <a:effectLst/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Біологічна класифікація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268760"/>
            <a:ext cx="2592288" cy="26118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00380318"/>
              </p:ext>
            </p:extLst>
          </p:nvPr>
        </p:nvGraphicFramePr>
        <p:xfrm>
          <a:off x="251520" y="3140968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7930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Загальні відомості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 algn="ctr">
              <a:buNone/>
            </a:pPr>
            <a:r>
              <a:rPr lang="uk-UA" dirty="0" smtClean="0">
                <a:solidFill>
                  <a:srgbClr val="FFFF00"/>
                </a:solidFill>
              </a:rPr>
              <a:t>Кір </a:t>
            </a:r>
            <a:r>
              <a:rPr lang="uk-UA" dirty="0">
                <a:solidFill>
                  <a:srgbClr val="FFFF00"/>
                </a:solidFill>
              </a:rPr>
              <a:t>— хвороба, викликана вірусом роду </a:t>
            </a:r>
            <a:r>
              <a:rPr lang="uk-UA" dirty="0" err="1">
                <a:solidFill>
                  <a:srgbClr val="FFFF00"/>
                </a:solidFill>
              </a:rPr>
              <a:t>Morbillivirus</a:t>
            </a:r>
            <a:r>
              <a:rPr lang="uk-UA" dirty="0">
                <a:solidFill>
                  <a:srgbClr val="FFFF00"/>
                </a:solidFill>
              </a:rPr>
              <a:t>, гостре вірусне захворювання, яке характеризується вираженою інтоксикацією, катаральними явищами з боку дихальних шляхів, кон'юнктивітом, появою своєрідних плям на слизовій оболонці щоки і </a:t>
            </a:r>
            <a:r>
              <a:rPr lang="uk-UA" dirty="0" err="1">
                <a:solidFill>
                  <a:srgbClr val="FFFF00"/>
                </a:solidFill>
              </a:rPr>
              <a:t>папулезно-плямистим</a:t>
            </a:r>
            <a:r>
              <a:rPr lang="uk-UA" dirty="0">
                <a:solidFill>
                  <a:srgbClr val="FFFF00"/>
                </a:solidFill>
              </a:rPr>
              <a:t> висипом на шкірі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22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67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Історія виникнення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0" name="Picture 2" descr="C:\Users\Admin\Documents\Bluetooth Folder\180px-Zakariya_Razi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41457"/>
            <a:ext cx="2589981" cy="358151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1920" y="1772816"/>
            <a:ext cx="475252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dirty="0">
                <a:solidFill>
                  <a:srgbClr val="FFFF00"/>
                </a:solidFill>
              </a:rPr>
              <a:t>Повідомлення про кір повертаються до як мінімум 600 року до н. е., проте, перший науковий опис хвороби і його відмінності від віспи віднесений до персидського лікаря </a:t>
            </a:r>
            <a:r>
              <a:rPr lang="uk-UA" sz="2200" dirty="0" err="1">
                <a:solidFill>
                  <a:srgbClr val="FFFF00"/>
                </a:solidFill>
              </a:rPr>
              <a:t>Ібн</a:t>
            </a:r>
            <a:r>
              <a:rPr lang="uk-UA" sz="2200" dirty="0">
                <a:solidFill>
                  <a:srgbClr val="FFFF00"/>
                </a:solidFill>
              </a:rPr>
              <a:t> Разі (</a:t>
            </a:r>
            <a:r>
              <a:rPr lang="uk-UA" sz="2200" dirty="0" err="1">
                <a:solidFill>
                  <a:srgbClr val="FFFF00"/>
                </a:solidFill>
              </a:rPr>
              <a:t>Разеса</a:t>
            </a:r>
            <a:r>
              <a:rPr lang="uk-UA" sz="2200" dirty="0">
                <a:solidFill>
                  <a:srgbClr val="FFFF00"/>
                </a:solidFill>
              </a:rPr>
              <a:t>) 860—932 рр., який видав книгу названу «Віспа і кір» (арабською: </a:t>
            </a:r>
            <a:r>
              <a:rPr lang="uk-UA" sz="2200" dirty="0" err="1">
                <a:solidFill>
                  <a:srgbClr val="FFFF00"/>
                </a:solidFill>
              </a:rPr>
              <a:t>Kitab</a:t>
            </a:r>
            <a:r>
              <a:rPr lang="uk-UA" sz="2200" dirty="0">
                <a:solidFill>
                  <a:srgbClr val="FFFF00"/>
                </a:solidFill>
              </a:rPr>
              <a:t> </a:t>
            </a:r>
            <a:r>
              <a:rPr lang="uk-UA" sz="2200" dirty="0" err="1">
                <a:solidFill>
                  <a:srgbClr val="FFFF00"/>
                </a:solidFill>
              </a:rPr>
              <a:t>fi</a:t>
            </a:r>
            <a:r>
              <a:rPr lang="uk-UA" sz="2200" dirty="0">
                <a:solidFill>
                  <a:srgbClr val="FFFF00"/>
                </a:solidFill>
              </a:rPr>
              <a:t> al-</a:t>
            </a:r>
            <a:r>
              <a:rPr lang="uk-UA" sz="2200" dirty="0" err="1">
                <a:solidFill>
                  <a:srgbClr val="FFFF00"/>
                </a:solidFill>
              </a:rPr>
              <a:t>jadari</a:t>
            </a:r>
            <a:r>
              <a:rPr lang="uk-UA" sz="2200" dirty="0">
                <a:solidFill>
                  <a:srgbClr val="FFFF00"/>
                </a:solidFill>
              </a:rPr>
              <a:t> wa-al-hasbah). У 1954 р. був ізольований вірус, що викликає хворобу, і вакцини проти цієї хвороби стали доступні в 1963 р</a:t>
            </a:r>
            <a:endParaRPr lang="uk-UA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04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024" y="188640"/>
            <a:ext cx="7467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Ураження вірусом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772816"/>
            <a:ext cx="3672407" cy="3298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4499992" y="1484784"/>
            <a:ext cx="42484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FFFF00"/>
                </a:solidFill>
              </a:rPr>
              <a:t>Упроваджуючись в клітини верхніх дихальних шляхів, віруси розмножуються, проникають в місцеві лімфатичні вузли, які збільшуються, потім потрапляють в кров і розносяться по органах і тканинах, взаємодіють з клітинами і проникають в них. З'являються клітини, які починають виробляти антитіла. Антитіла і специфічні клітини взаємодіють з клітинами, що містять віруси, і руйнують їх. Віруси виходять в кров і одночасно упроваджуються в слизові оболонки. В цей час у хворого з'являються ознаки захворювання, характерні для катарального періоду. Віруси, частини зруйнованих ними клітин, біологічно активні речовини викликають алергічні реакції. Навколо судин виникає вогнище запалення, що виявляється появою висипу у хворого</a:t>
            </a:r>
            <a:endParaRPr lang="uk-UA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94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9776"/>
            <a:ext cx="7467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Ураження вірусом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04" y="1412776"/>
            <a:ext cx="3423856" cy="23539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1556792"/>
            <a:ext cx="374441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FFFF00"/>
                </a:solidFill>
              </a:rPr>
              <a:t>У процеси під час захворювання на кір залучається нервова система, що викликає у хворих розвиток енцефаліту або </a:t>
            </a:r>
            <a:r>
              <a:rPr lang="uk-UA" sz="1600" dirty="0" smtClean="0">
                <a:solidFill>
                  <a:srgbClr val="FFFF00"/>
                </a:solidFill>
              </a:rPr>
              <a:t>менінгіту.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  <a:r>
              <a:rPr lang="uk-UA" sz="1600" dirty="0" smtClean="0">
                <a:solidFill>
                  <a:srgbClr val="FFFF00"/>
                </a:solidFill>
              </a:rPr>
              <a:t>Інкубаційний </a:t>
            </a:r>
            <a:r>
              <a:rPr lang="uk-UA" sz="1600" dirty="0">
                <a:solidFill>
                  <a:srgbClr val="FFFF00"/>
                </a:solidFill>
              </a:rPr>
              <a:t>період при кору становить від 7 до 21, рідше 28 днів. Початок захворювання гострий. У хворих з'являються симптоми інтоксикації, катаральні явища. Температура звичайно висока, турбує головний біль, слабкість, нежить, кашель, виникають симптоми кон'юнктивіту. До кінця першого — початку 2-го тижня хвороби на слизовій оболонці щоки виникають плями, ніби посипані манною крупою. Це цінна діагностична ознака, що дозволяє поставити діагноз до появи висипу. </a:t>
            </a:r>
            <a:endParaRPr lang="uk-UA" sz="1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964900"/>
            <a:ext cx="32403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solidFill>
                  <a:srgbClr val="FFFF00"/>
                </a:solidFill>
              </a:rPr>
              <a:t>Він носить назву плями </a:t>
            </a:r>
            <a:r>
              <a:rPr lang="uk-UA" sz="1400" dirty="0" err="1">
                <a:solidFill>
                  <a:srgbClr val="FFFF00"/>
                </a:solidFill>
              </a:rPr>
              <a:t>Бельського-Філатова-Копліка</a:t>
            </a:r>
            <a:r>
              <a:rPr lang="uk-UA" sz="1400" dirty="0">
                <a:solidFill>
                  <a:srgbClr val="FFFF00"/>
                </a:solidFill>
              </a:rPr>
              <a:t>. Плями існують 2-3 дні, іноді довше і зазвичай зникають з появою висипу. Температура на короткий час знижується, потім звичайно підвищується знов, і у хворого з'являється висип. Перші елементи висипу з'являються за вухами і на обличчі, потім висип поширюється на тулуб і кінцівки. Елементами висипу є плями — папули (горбики), що підносяться над поверхнею </a:t>
            </a:r>
            <a:r>
              <a:rPr lang="uk-UA" sz="1400" dirty="0" smtClean="0">
                <a:solidFill>
                  <a:srgbClr val="FFFF00"/>
                </a:solidFill>
              </a:rPr>
              <a:t>шкіри</a:t>
            </a:r>
            <a:endParaRPr lang="uk-UA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8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67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Ураження вірусом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4095328" cy="2948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5161028" y="1412776"/>
            <a:ext cx="3672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FFFF00"/>
                </a:solidFill>
              </a:rPr>
              <a:t>У хворих частий пульс, низький тиск. Іноді спостерігається ураження шлунково-кишкового тракту: зниження апетиту, нудота і блювання, почастішання випорожнень. У деяких хворих буває </a:t>
            </a:r>
            <a:r>
              <a:rPr lang="uk-UA" sz="1600" dirty="0" err="1">
                <a:solidFill>
                  <a:srgbClr val="FFFF00"/>
                </a:solidFill>
              </a:rPr>
              <a:t>мітигирований</a:t>
            </a:r>
            <a:r>
              <a:rPr lang="uk-UA" sz="1600" dirty="0">
                <a:solidFill>
                  <a:srgbClr val="FFFF00"/>
                </a:solidFill>
              </a:rPr>
              <a:t> кір, ця форма розвивається при введенні імуноглобуліну або вакцини. Вона характеризується тривалішим інкубаційним періодом і легшим перебігом. Необхідно пам'ятати, що в наш </a:t>
            </a:r>
            <a:r>
              <a:rPr lang="uk-UA" sz="1600" dirty="0" smtClean="0">
                <a:solidFill>
                  <a:srgbClr val="FFFF00"/>
                </a:solidFill>
              </a:rPr>
              <a:t>час. </a:t>
            </a:r>
            <a:r>
              <a:rPr lang="uk-UA" sz="1600" dirty="0">
                <a:solidFill>
                  <a:srgbClr val="FFFF00"/>
                </a:solidFill>
              </a:rPr>
              <a:t>кір зустрічається не тільки у дітей, але і у дорослих, причому перебігає, як правило, важче. В більшості випадків кір перебігає сприятливо, але при розвитку ускладнень, особливо енцефаліту і </a:t>
            </a:r>
            <a:r>
              <a:rPr lang="uk-UA" sz="1600" dirty="0" err="1">
                <a:solidFill>
                  <a:srgbClr val="FFFF00"/>
                </a:solidFill>
              </a:rPr>
              <a:t>менінгоенцефаліту</a:t>
            </a:r>
            <a:r>
              <a:rPr lang="uk-UA" sz="1600" dirty="0">
                <a:solidFill>
                  <a:srgbClr val="FFFF00"/>
                </a:solidFill>
              </a:rPr>
              <a:t>, можливі летальні наслідки.</a:t>
            </a:r>
            <a:endParaRPr lang="uk-UA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57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208</TotalTime>
  <Words>702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Вірусні Захворювання.  Кір</vt:lpstr>
      <vt:lpstr>Будова вірусів</vt:lpstr>
      <vt:lpstr>Рівень смертності від вірусних захворювань</vt:lpstr>
      <vt:lpstr>Біологічна класифікація</vt:lpstr>
      <vt:lpstr>Загальні відомості</vt:lpstr>
      <vt:lpstr>Історія виникнення</vt:lpstr>
      <vt:lpstr>Ураження вірусом</vt:lpstr>
      <vt:lpstr>Ураження вірусом</vt:lpstr>
      <vt:lpstr>Ураження вірусом</vt:lpstr>
      <vt:lpstr>Діагностика та лікування</vt:lpstr>
      <vt:lpstr>Профілактика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Вірусні Захворювання. </dc:title>
  <dc:creator>Sniper</dc:creator>
  <cp:lastModifiedBy>Admin</cp:lastModifiedBy>
  <cp:revision>23</cp:revision>
  <dcterms:created xsi:type="dcterms:W3CDTF">2013-04-07T17:52:14Z</dcterms:created>
  <dcterms:modified xsi:type="dcterms:W3CDTF">2013-04-08T15:12:48Z</dcterms:modified>
</cp:coreProperties>
</file>