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57" r:id="rId4"/>
    <p:sldId id="260" r:id="rId5"/>
    <p:sldId id="261" r:id="rId6"/>
    <p:sldId id="262" r:id="rId7"/>
    <p:sldId id="259" r:id="rId8"/>
  </p:sldIdLst>
  <p:sldSz cx="12192000" cy="6858000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8" d="100"/>
          <a:sy n="78" d="100"/>
        </p:scale>
        <p:origin x="-390" y="-12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95ADCBB-4F16-403B-B51B-0D6BA7518C2A}" type="doc">
      <dgm:prSet loTypeId="urn:microsoft.com/office/officeart/2005/8/layout/hierarchy2" loCatId="hierarchy" qsTypeId="urn:microsoft.com/office/officeart/2005/8/quickstyle/simple4" qsCatId="simple" csTypeId="urn:microsoft.com/office/officeart/2005/8/colors/accent1_2#1" csCatId="accent1" phldr="1"/>
      <dgm:spPr/>
      <dgm:t>
        <a:bodyPr/>
        <a:lstStyle/>
        <a:p>
          <a:endParaRPr lang="ru-RU"/>
        </a:p>
      </dgm:t>
    </dgm:pt>
    <dgm:pt modelId="{55DCA7ED-3744-413E-A2F4-0BE4E35653EB}">
      <dgm:prSet phldrT="[Текст]" custT="1"/>
      <dgm:spPr/>
      <dgm:t>
        <a:bodyPr/>
        <a:lstStyle/>
        <a:p>
          <a:r>
            <a:rPr lang="uk-UA" sz="3200" dirty="0" err="1" smtClean="0"/>
            <a:t>Безкільові</a:t>
          </a:r>
          <a:endParaRPr lang="ru-RU" sz="3200" dirty="0"/>
        </a:p>
      </dgm:t>
    </dgm:pt>
    <dgm:pt modelId="{7473DC17-DE05-4F62-BF1A-22D65949083C}" type="parTrans" cxnId="{2994681F-CF1C-4767-A59A-C8E666E625E4}">
      <dgm:prSet/>
      <dgm:spPr/>
      <dgm:t>
        <a:bodyPr/>
        <a:lstStyle/>
        <a:p>
          <a:endParaRPr lang="ru-RU"/>
        </a:p>
      </dgm:t>
    </dgm:pt>
    <dgm:pt modelId="{74070BA2-ABB8-4117-88AF-9E43F3B687F9}" type="sibTrans" cxnId="{2994681F-CF1C-4767-A59A-C8E666E625E4}">
      <dgm:prSet/>
      <dgm:spPr/>
      <dgm:t>
        <a:bodyPr/>
        <a:lstStyle/>
        <a:p>
          <a:endParaRPr lang="ru-RU"/>
        </a:p>
      </dgm:t>
    </dgm:pt>
    <dgm:pt modelId="{5B6E312F-ED3F-4F28-B19D-59D2F4F6B3DB}">
      <dgm:prSet phldrT="[Текст]" custT="1"/>
      <dgm:spPr/>
      <dgm:t>
        <a:bodyPr/>
        <a:lstStyle/>
        <a:p>
          <a:r>
            <a:rPr lang="uk-UA" sz="2400" dirty="0" err="1" smtClean="0"/>
            <a:t>Страусоподібні</a:t>
          </a:r>
          <a:endParaRPr lang="ru-RU" sz="2400" dirty="0"/>
        </a:p>
      </dgm:t>
    </dgm:pt>
    <dgm:pt modelId="{89613F4F-76C8-46C4-B482-8E5FCB658B81}" type="parTrans" cxnId="{547CC202-5D2A-4136-B106-3949A7D6A5F9}">
      <dgm:prSet custT="1"/>
      <dgm:spPr/>
      <dgm:t>
        <a:bodyPr/>
        <a:lstStyle/>
        <a:p>
          <a:endParaRPr lang="ru-RU" sz="2400"/>
        </a:p>
      </dgm:t>
    </dgm:pt>
    <dgm:pt modelId="{92AFEB65-2DE8-4625-9F9F-AB23365073C3}" type="sibTrans" cxnId="{547CC202-5D2A-4136-B106-3949A7D6A5F9}">
      <dgm:prSet/>
      <dgm:spPr/>
      <dgm:t>
        <a:bodyPr/>
        <a:lstStyle/>
        <a:p>
          <a:endParaRPr lang="ru-RU"/>
        </a:p>
      </dgm:t>
    </dgm:pt>
    <dgm:pt modelId="{D179DBC3-F4A9-463C-B591-D813B2A1E617}">
      <dgm:prSet phldrT="[Текст]" custT="1"/>
      <dgm:spPr/>
      <dgm:t>
        <a:bodyPr/>
        <a:lstStyle/>
        <a:p>
          <a:r>
            <a:rPr lang="uk-UA" sz="2400" dirty="0" smtClean="0"/>
            <a:t>Страус</a:t>
          </a:r>
          <a:endParaRPr lang="ru-RU" sz="2400" dirty="0"/>
        </a:p>
      </dgm:t>
    </dgm:pt>
    <dgm:pt modelId="{C9C2689A-7DC0-4B57-80DC-3ECF370ABE1B}" type="parTrans" cxnId="{24F4AC2C-D62B-4BC3-8500-F1960BF238BA}">
      <dgm:prSet custT="1"/>
      <dgm:spPr/>
      <dgm:t>
        <a:bodyPr/>
        <a:lstStyle/>
        <a:p>
          <a:endParaRPr lang="ru-RU" sz="2400"/>
        </a:p>
      </dgm:t>
    </dgm:pt>
    <dgm:pt modelId="{2C9ABF73-3369-46AF-A18C-E843290F079E}" type="sibTrans" cxnId="{24F4AC2C-D62B-4BC3-8500-F1960BF238BA}">
      <dgm:prSet/>
      <dgm:spPr/>
      <dgm:t>
        <a:bodyPr/>
        <a:lstStyle/>
        <a:p>
          <a:endParaRPr lang="ru-RU"/>
        </a:p>
      </dgm:t>
    </dgm:pt>
    <dgm:pt modelId="{816777E1-702B-4A99-B60A-DDC2B5457B7F}">
      <dgm:prSet phldrT="[Текст]" custT="1"/>
      <dgm:spPr/>
      <dgm:t>
        <a:bodyPr/>
        <a:lstStyle/>
        <a:p>
          <a:r>
            <a:rPr lang="uk-UA" sz="2400" dirty="0" err="1" smtClean="0"/>
            <a:t>Ківіподібні</a:t>
          </a:r>
          <a:endParaRPr lang="ru-RU" sz="2400" dirty="0"/>
        </a:p>
      </dgm:t>
    </dgm:pt>
    <dgm:pt modelId="{DDF1E80B-93A6-44CC-809A-443CB6318E8A}" type="parTrans" cxnId="{F0F8E1DD-51BF-4F05-AE1F-1724C8B6FA54}">
      <dgm:prSet custT="1"/>
      <dgm:spPr/>
      <dgm:t>
        <a:bodyPr/>
        <a:lstStyle/>
        <a:p>
          <a:endParaRPr lang="ru-RU" sz="2400"/>
        </a:p>
      </dgm:t>
    </dgm:pt>
    <dgm:pt modelId="{6C99CE0C-D2A6-47B3-BC57-F677CCF84365}" type="sibTrans" cxnId="{F0F8E1DD-51BF-4F05-AE1F-1724C8B6FA54}">
      <dgm:prSet/>
      <dgm:spPr/>
      <dgm:t>
        <a:bodyPr/>
        <a:lstStyle/>
        <a:p>
          <a:endParaRPr lang="ru-RU"/>
        </a:p>
      </dgm:t>
    </dgm:pt>
    <dgm:pt modelId="{88013A14-2902-44D9-8E1F-622CEE0076A5}">
      <dgm:prSet phldrT="[Текст]" custT="1"/>
      <dgm:spPr/>
      <dgm:t>
        <a:bodyPr/>
        <a:lstStyle/>
        <a:p>
          <a:r>
            <a:rPr lang="uk-UA" sz="2400" dirty="0" smtClean="0"/>
            <a:t>Ківі</a:t>
          </a:r>
          <a:endParaRPr lang="ru-RU" sz="2400" dirty="0"/>
        </a:p>
      </dgm:t>
    </dgm:pt>
    <dgm:pt modelId="{4D69DB99-5F7A-4BD6-9067-3F40E0671169}" type="parTrans" cxnId="{6DFA1D51-09C9-4F83-9FAA-63109A50AC6E}">
      <dgm:prSet custT="1"/>
      <dgm:spPr/>
      <dgm:t>
        <a:bodyPr/>
        <a:lstStyle/>
        <a:p>
          <a:endParaRPr lang="ru-RU" sz="2400"/>
        </a:p>
      </dgm:t>
    </dgm:pt>
    <dgm:pt modelId="{F476EDBF-38EA-4E0B-9A8E-D895C1EB217D}" type="sibTrans" cxnId="{6DFA1D51-09C9-4F83-9FAA-63109A50AC6E}">
      <dgm:prSet/>
      <dgm:spPr/>
      <dgm:t>
        <a:bodyPr/>
        <a:lstStyle/>
        <a:p>
          <a:endParaRPr lang="ru-RU"/>
        </a:p>
      </dgm:t>
    </dgm:pt>
    <dgm:pt modelId="{3C733E19-108F-42C3-BEB3-8F947E72C8C8}">
      <dgm:prSet custT="1"/>
      <dgm:spPr/>
      <dgm:t>
        <a:bodyPr/>
        <a:lstStyle/>
        <a:p>
          <a:r>
            <a:rPr lang="uk-UA" sz="2400" dirty="0" err="1" smtClean="0"/>
            <a:t>Казуароподібні</a:t>
          </a:r>
          <a:endParaRPr lang="ru-RU" sz="2400" dirty="0"/>
        </a:p>
      </dgm:t>
    </dgm:pt>
    <dgm:pt modelId="{A2BD66B9-18BB-444D-A46F-991F54B17A9F}" type="parTrans" cxnId="{C7BBA625-F991-4D6D-B95D-1C989F1AE692}">
      <dgm:prSet custT="1"/>
      <dgm:spPr/>
      <dgm:t>
        <a:bodyPr/>
        <a:lstStyle/>
        <a:p>
          <a:endParaRPr lang="ru-RU" sz="2400"/>
        </a:p>
      </dgm:t>
    </dgm:pt>
    <dgm:pt modelId="{4575E412-E78E-44C2-86CB-8AB6F5E1E808}" type="sibTrans" cxnId="{C7BBA625-F991-4D6D-B95D-1C989F1AE692}">
      <dgm:prSet/>
      <dgm:spPr/>
      <dgm:t>
        <a:bodyPr/>
        <a:lstStyle/>
        <a:p>
          <a:endParaRPr lang="ru-RU"/>
        </a:p>
      </dgm:t>
    </dgm:pt>
    <dgm:pt modelId="{AF3B8C0C-DE28-4937-B7FD-D49C17FF01F4}">
      <dgm:prSet custT="1"/>
      <dgm:spPr/>
      <dgm:t>
        <a:bodyPr/>
        <a:lstStyle/>
        <a:p>
          <a:r>
            <a:rPr lang="uk-UA" sz="2400" dirty="0" err="1" smtClean="0"/>
            <a:t>Нандуподібні</a:t>
          </a:r>
          <a:endParaRPr lang="ru-RU" sz="2400" dirty="0"/>
        </a:p>
      </dgm:t>
    </dgm:pt>
    <dgm:pt modelId="{31D92984-C71A-4778-AB20-00041EB205D3}" type="parTrans" cxnId="{CA94CDF1-4993-4BEC-A947-5EC609D41324}">
      <dgm:prSet custT="1"/>
      <dgm:spPr/>
      <dgm:t>
        <a:bodyPr/>
        <a:lstStyle/>
        <a:p>
          <a:endParaRPr lang="ru-RU" sz="2400"/>
        </a:p>
      </dgm:t>
    </dgm:pt>
    <dgm:pt modelId="{E887BADB-B1FB-47A5-B301-3FB667F92B48}" type="sibTrans" cxnId="{CA94CDF1-4993-4BEC-A947-5EC609D41324}">
      <dgm:prSet/>
      <dgm:spPr/>
      <dgm:t>
        <a:bodyPr/>
        <a:lstStyle/>
        <a:p>
          <a:endParaRPr lang="ru-RU"/>
        </a:p>
      </dgm:t>
    </dgm:pt>
    <dgm:pt modelId="{72E3A2E4-15A4-474B-AE75-19F3BB1C145B}">
      <dgm:prSet custT="1"/>
      <dgm:spPr/>
      <dgm:t>
        <a:bodyPr/>
        <a:lstStyle/>
        <a:p>
          <a:r>
            <a:rPr lang="uk-UA" sz="2400" dirty="0" smtClean="0"/>
            <a:t>Нанду</a:t>
          </a:r>
          <a:endParaRPr lang="ru-RU" sz="2400" dirty="0"/>
        </a:p>
      </dgm:t>
    </dgm:pt>
    <dgm:pt modelId="{85BB42A2-82A4-4BF2-ABEF-906D5A924D96}" type="parTrans" cxnId="{788DC8A9-DB03-4CDB-B5E7-67DCD6437EB7}">
      <dgm:prSet custT="1"/>
      <dgm:spPr/>
      <dgm:t>
        <a:bodyPr/>
        <a:lstStyle/>
        <a:p>
          <a:endParaRPr lang="ru-RU" sz="2400"/>
        </a:p>
      </dgm:t>
    </dgm:pt>
    <dgm:pt modelId="{D1DFE1F8-3473-47F5-9B5E-AAC1F3E45144}" type="sibTrans" cxnId="{788DC8A9-DB03-4CDB-B5E7-67DCD6437EB7}">
      <dgm:prSet/>
      <dgm:spPr/>
      <dgm:t>
        <a:bodyPr/>
        <a:lstStyle/>
        <a:p>
          <a:endParaRPr lang="ru-RU"/>
        </a:p>
      </dgm:t>
    </dgm:pt>
    <dgm:pt modelId="{DC2AA601-562F-4993-8F86-68C060D676A7}">
      <dgm:prSet custT="1"/>
      <dgm:spPr/>
      <dgm:t>
        <a:bodyPr/>
        <a:lstStyle/>
        <a:p>
          <a:r>
            <a:rPr lang="uk-UA" sz="2400" dirty="0" err="1" smtClean="0"/>
            <a:t>Тинамуподібні</a:t>
          </a:r>
          <a:endParaRPr lang="ru-RU" sz="2400" dirty="0"/>
        </a:p>
      </dgm:t>
    </dgm:pt>
    <dgm:pt modelId="{F28519CC-AC98-4676-B781-4E993DCB2180}" type="parTrans" cxnId="{D534514F-21A7-4206-9BEF-1C48076B8D58}">
      <dgm:prSet custT="1"/>
      <dgm:spPr/>
      <dgm:t>
        <a:bodyPr/>
        <a:lstStyle/>
        <a:p>
          <a:endParaRPr lang="ru-RU" sz="2400"/>
        </a:p>
      </dgm:t>
    </dgm:pt>
    <dgm:pt modelId="{036493B9-8015-436E-8AEA-635D9BDC2E04}" type="sibTrans" cxnId="{D534514F-21A7-4206-9BEF-1C48076B8D58}">
      <dgm:prSet/>
      <dgm:spPr/>
      <dgm:t>
        <a:bodyPr/>
        <a:lstStyle/>
        <a:p>
          <a:endParaRPr lang="ru-RU"/>
        </a:p>
      </dgm:t>
    </dgm:pt>
    <dgm:pt modelId="{F8D8A784-EEEF-4C60-8939-67F32CB410DA}">
      <dgm:prSet custT="1"/>
      <dgm:spPr/>
      <dgm:t>
        <a:bodyPr/>
        <a:lstStyle/>
        <a:p>
          <a:r>
            <a:rPr lang="uk-UA" sz="2400" dirty="0" smtClean="0"/>
            <a:t>Казуари</a:t>
          </a:r>
          <a:endParaRPr lang="ru-RU" sz="2400" dirty="0"/>
        </a:p>
      </dgm:t>
    </dgm:pt>
    <dgm:pt modelId="{4D712F2E-27BF-42AF-B097-61E1F9D2A5A0}" type="parTrans" cxnId="{DE35ACA5-7D84-46E3-B3B9-5C73B7F424AA}">
      <dgm:prSet custT="1"/>
      <dgm:spPr/>
      <dgm:t>
        <a:bodyPr/>
        <a:lstStyle/>
        <a:p>
          <a:endParaRPr lang="ru-RU" sz="2400"/>
        </a:p>
      </dgm:t>
    </dgm:pt>
    <dgm:pt modelId="{08731904-64CA-4C9B-9BA2-2D2AACF85E82}" type="sibTrans" cxnId="{DE35ACA5-7D84-46E3-B3B9-5C73B7F424AA}">
      <dgm:prSet/>
      <dgm:spPr/>
      <dgm:t>
        <a:bodyPr/>
        <a:lstStyle/>
        <a:p>
          <a:endParaRPr lang="ru-RU"/>
        </a:p>
      </dgm:t>
    </dgm:pt>
    <dgm:pt modelId="{B0B9D85D-324F-485F-850F-D8745EE02A7D}">
      <dgm:prSet custT="1"/>
      <dgm:spPr/>
      <dgm:t>
        <a:bodyPr/>
        <a:lstStyle/>
        <a:p>
          <a:r>
            <a:rPr lang="uk-UA" sz="2400" dirty="0" err="1" smtClean="0"/>
            <a:t>Тинаму</a:t>
          </a:r>
          <a:endParaRPr lang="ru-RU" sz="2400" dirty="0"/>
        </a:p>
      </dgm:t>
    </dgm:pt>
    <dgm:pt modelId="{8BEB779A-6286-4CD6-8B67-C59C5A6F4A89}" type="parTrans" cxnId="{E1541D76-EBF7-46B1-A653-D0386322A5D3}">
      <dgm:prSet custT="1"/>
      <dgm:spPr/>
      <dgm:t>
        <a:bodyPr/>
        <a:lstStyle/>
        <a:p>
          <a:endParaRPr lang="ru-RU" sz="2400"/>
        </a:p>
      </dgm:t>
    </dgm:pt>
    <dgm:pt modelId="{660EBC19-5AF3-4F5C-9B24-BBEF8C1E1529}" type="sibTrans" cxnId="{E1541D76-EBF7-46B1-A653-D0386322A5D3}">
      <dgm:prSet/>
      <dgm:spPr/>
      <dgm:t>
        <a:bodyPr/>
        <a:lstStyle/>
        <a:p>
          <a:endParaRPr lang="ru-RU"/>
        </a:p>
      </dgm:t>
    </dgm:pt>
    <dgm:pt modelId="{DBCAE4F6-35D8-4E28-BA97-1AF0C9FAE43C}">
      <dgm:prSet custT="1"/>
      <dgm:spPr/>
      <dgm:t>
        <a:bodyPr/>
        <a:lstStyle/>
        <a:p>
          <a:r>
            <a:rPr lang="uk-UA" sz="2400" dirty="0" smtClean="0"/>
            <a:t>Ему</a:t>
          </a:r>
          <a:endParaRPr lang="ru-RU" sz="2400" dirty="0"/>
        </a:p>
      </dgm:t>
    </dgm:pt>
    <dgm:pt modelId="{9F3A93A5-AFC9-4413-974E-E7D5728B1822}" type="parTrans" cxnId="{A333CAF7-8391-4B2E-8030-6C6014AC87CE}">
      <dgm:prSet/>
      <dgm:spPr/>
      <dgm:t>
        <a:bodyPr/>
        <a:lstStyle/>
        <a:p>
          <a:endParaRPr lang="ru-RU"/>
        </a:p>
      </dgm:t>
    </dgm:pt>
    <dgm:pt modelId="{62078891-23A8-4EA0-BEFA-10D167778558}" type="sibTrans" cxnId="{A333CAF7-8391-4B2E-8030-6C6014AC87CE}">
      <dgm:prSet/>
      <dgm:spPr/>
      <dgm:t>
        <a:bodyPr/>
        <a:lstStyle/>
        <a:p>
          <a:endParaRPr lang="ru-RU"/>
        </a:p>
      </dgm:t>
    </dgm:pt>
    <dgm:pt modelId="{66724C59-DDB1-4541-8697-BB3503BE3A0C}" type="pres">
      <dgm:prSet presAssocID="{995ADCBB-4F16-403B-B51B-0D6BA7518C2A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BED334F-389B-4BA4-9823-6C015E8E36D4}" type="pres">
      <dgm:prSet presAssocID="{55DCA7ED-3744-413E-A2F4-0BE4E35653EB}" presName="root1" presStyleCnt="0"/>
      <dgm:spPr/>
    </dgm:pt>
    <dgm:pt modelId="{6CD14B0C-6827-4808-B9B6-643FF37F8AC7}" type="pres">
      <dgm:prSet presAssocID="{55DCA7ED-3744-413E-A2F4-0BE4E35653EB}" presName="LevelOneTextNode" presStyleLbl="node0" presStyleIdx="0" presStyleCnt="1" custScaleX="134761" custLinFactNeighborX="-43270" custLinFactNeighborY="-2032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B01026D-03C8-4DCA-BCB4-71A99A6E9211}" type="pres">
      <dgm:prSet presAssocID="{55DCA7ED-3744-413E-A2F4-0BE4E35653EB}" presName="level2hierChild" presStyleCnt="0"/>
      <dgm:spPr/>
    </dgm:pt>
    <dgm:pt modelId="{D13C2A5A-6BB8-4BAA-AEAE-921B703E5311}" type="pres">
      <dgm:prSet presAssocID="{89613F4F-76C8-46C4-B482-8E5FCB658B81}" presName="conn2-1" presStyleLbl="parChTrans1D2" presStyleIdx="0" presStyleCnt="5"/>
      <dgm:spPr/>
      <dgm:t>
        <a:bodyPr/>
        <a:lstStyle/>
        <a:p>
          <a:endParaRPr lang="ru-RU"/>
        </a:p>
      </dgm:t>
    </dgm:pt>
    <dgm:pt modelId="{8EFF112F-0204-402C-9FE3-740F11CD8B2B}" type="pres">
      <dgm:prSet presAssocID="{89613F4F-76C8-46C4-B482-8E5FCB658B81}" presName="connTx" presStyleLbl="parChTrans1D2" presStyleIdx="0" presStyleCnt="5"/>
      <dgm:spPr/>
      <dgm:t>
        <a:bodyPr/>
        <a:lstStyle/>
        <a:p>
          <a:endParaRPr lang="ru-RU"/>
        </a:p>
      </dgm:t>
    </dgm:pt>
    <dgm:pt modelId="{21B3552D-FBE1-4850-868D-DA5632C293B7}" type="pres">
      <dgm:prSet presAssocID="{5B6E312F-ED3F-4F28-B19D-59D2F4F6B3DB}" presName="root2" presStyleCnt="0"/>
      <dgm:spPr/>
    </dgm:pt>
    <dgm:pt modelId="{DAD80BB9-4D05-41C0-93A1-D0D23E33FAB0}" type="pres">
      <dgm:prSet presAssocID="{5B6E312F-ED3F-4F28-B19D-59D2F4F6B3DB}" presName="LevelTwoTextNode" presStyleLbl="node2" presStyleIdx="0" presStyleCnt="5" custScaleX="148738" custLinFactNeighborX="3705" custLinFactNeighborY="889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E776326-D8FB-40B6-A57A-2FD218382F35}" type="pres">
      <dgm:prSet presAssocID="{5B6E312F-ED3F-4F28-B19D-59D2F4F6B3DB}" presName="level3hierChild" presStyleCnt="0"/>
      <dgm:spPr/>
    </dgm:pt>
    <dgm:pt modelId="{E803E5AE-EFA0-4CBD-945D-48DD7D61B3DE}" type="pres">
      <dgm:prSet presAssocID="{C9C2689A-7DC0-4B57-80DC-3ECF370ABE1B}" presName="conn2-1" presStyleLbl="parChTrans1D3" presStyleIdx="0" presStyleCnt="6"/>
      <dgm:spPr/>
      <dgm:t>
        <a:bodyPr/>
        <a:lstStyle/>
        <a:p>
          <a:endParaRPr lang="ru-RU"/>
        </a:p>
      </dgm:t>
    </dgm:pt>
    <dgm:pt modelId="{E720402A-89FB-4A35-8AAC-E132E1B29285}" type="pres">
      <dgm:prSet presAssocID="{C9C2689A-7DC0-4B57-80DC-3ECF370ABE1B}" presName="connTx" presStyleLbl="parChTrans1D3" presStyleIdx="0" presStyleCnt="6"/>
      <dgm:spPr/>
      <dgm:t>
        <a:bodyPr/>
        <a:lstStyle/>
        <a:p>
          <a:endParaRPr lang="ru-RU"/>
        </a:p>
      </dgm:t>
    </dgm:pt>
    <dgm:pt modelId="{3D739016-C2E5-4825-AF8E-1C4433CF0D90}" type="pres">
      <dgm:prSet presAssocID="{D179DBC3-F4A9-463C-B591-D813B2A1E617}" presName="root2" presStyleCnt="0"/>
      <dgm:spPr/>
    </dgm:pt>
    <dgm:pt modelId="{DECECF66-E89C-49BC-B7B1-6CF1CD059209}" type="pres">
      <dgm:prSet presAssocID="{D179DBC3-F4A9-463C-B591-D813B2A1E617}" presName="LevelTwoTextNode" presStyleLbl="node3" presStyleIdx="0" presStyleCnt="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5A0FA94-15A3-4B94-951D-3BBFC75F6405}" type="pres">
      <dgm:prSet presAssocID="{D179DBC3-F4A9-463C-B591-D813B2A1E617}" presName="level3hierChild" presStyleCnt="0"/>
      <dgm:spPr/>
    </dgm:pt>
    <dgm:pt modelId="{EA834674-FCE5-4FA9-8A2D-9F47EFFA9B0E}" type="pres">
      <dgm:prSet presAssocID="{DDF1E80B-93A6-44CC-809A-443CB6318E8A}" presName="conn2-1" presStyleLbl="parChTrans1D2" presStyleIdx="1" presStyleCnt="5"/>
      <dgm:spPr/>
      <dgm:t>
        <a:bodyPr/>
        <a:lstStyle/>
        <a:p>
          <a:endParaRPr lang="ru-RU"/>
        </a:p>
      </dgm:t>
    </dgm:pt>
    <dgm:pt modelId="{B142BC22-B2D6-441F-A639-EC4DC654843F}" type="pres">
      <dgm:prSet presAssocID="{DDF1E80B-93A6-44CC-809A-443CB6318E8A}" presName="connTx" presStyleLbl="parChTrans1D2" presStyleIdx="1" presStyleCnt="5"/>
      <dgm:spPr/>
      <dgm:t>
        <a:bodyPr/>
        <a:lstStyle/>
        <a:p>
          <a:endParaRPr lang="ru-RU"/>
        </a:p>
      </dgm:t>
    </dgm:pt>
    <dgm:pt modelId="{1E2C8846-A74D-4039-9DAD-B25DD984D223}" type="pres">
      <dgm:prSet presAssocID="{816777E1-702B-4A99-B60A-DDC2B5457B7F}" presName="root2" presStyleCnt="0"/>
      <dgm:spPr/>
    </dgm:pt>
    <dgm:pt modelId="{BF046718-007C-488C-85A7-998614EC714F}" type="pres">
      <dgm:prSet presAssocID="{816777E1-702B-4A99-B60A-DDC2B5457B7F}" presName="LevelTwoTextNode" presStyleLbl="node2" presStyleIdx="1" presStyleCnt="5" custScaleX="134381" custLinFactNeighborX="2887" custLinFactNeighborY="2141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ABD20AA-64C1-47B4-B4BF-404D16790966}" type="pres">
      <dgm:prSet presAssocID="{816777E1-702B-4A99-B60A-DDC2B5457B7F}" presName="level3hierChild" presStyleCnt="0"/>
      <dgm:spPr/>
    </dgm:pt>
    <dgm:pt modelId="{F4F084DA-3AAF-4D14-B14B-8284C3A1D434}" type="pres">
      <dgm:prSet presAssocID="{4D69DB99-5F7A-4BD6-9067-3F40E0671169}" presName="conn2-1" presStyleLbl="parChTrans1D3" presStyleIdx="1" presStyleCnt="6"/>
      <dgm:spPr/>
      <dgm:t>
        <a:bodyPr/>
        <a:lstStyle/>
        <a:p>
          <a:endParaRPr lang="ru-RU"/>
        </a:p>
      </dgm:t>
    </dgm:pt>
    <dgm:pt modelId="{E5884C36-D262-4522-88E3-C02B0A4F4B18}" type="pres">
      <dgm:prSet presAssocID="{4D69DB99-5F7A-4BD6-9067-3F40E0671169}" presName="connTx" presStyleLbl="parChTrans1D3" presStyleIdx="1" presStyleCnt="6"/>
      <dgm:spPr/>
      <dgm:t>
        <a:bodyPr/>
        <a:lstStyle/>
        <a:p>
          <a:endParaRPr lang="ru-RU"/>
        </a:p>
      </dgm:t>
    </dgm:pt>
    <dgm:pt modelId="{D0CA62EC-C1D0-4AA7-BFE4-418DC53281DF}" type="pres">
      <dgm:prSet presAssocID="{88013A14-2902-44D9-8E1F-622CEE0076A5}" presName="root2" presStyleCnt="0"/>
      <dgm:spPr/>
    </dgm:pt>
    <dgm:pt modelId="{04FFBB4E-8A2F-48BF-BEBF-00AD9A7A6FD4}" type="pres">
      <dgm:prSet presAssocID="{88013A14-2902-44D9-8E1F-622CEE0076A5}" presName="LevelTwoTextNode" presStyleLbl="node3" presStyleIdx="1" presStyleCnt="6" custLinFactNeighborX="1111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C650F61-59FD-4D41-9BA1-FA1843F41A1E}" type="pres">
      <dgm:prSet presAssocID="{88013A14-2902-44D9-8E1F-622CEE0076A5}" presName="level3hierChild" presStyleCnt="0"/>
      <dgm:spPr/>
    </dgm:pt>
    <dgm:pt modelId="{58B85C14-E4CD-4E30-B0D5-FA91ABB7CF2D}" type="pres">
      <dgm:prSet presAssocID="{A2BD66B9-18BB-444D-A46F-991F54B17A9F}" presName="conn2-1" presStyleLbl="parChTrans1D2" presStyleIdx="2" presStyleCnt="5"/>
      <dgm:spPr/>
      <dgm:t>
        <a:bodyPr/>
        <a:lstStyle/>
        <a:p>
          <a:endParaRPr lang="ru-RU"/>
        </a:p>
      </dgm:t>
    </dgm:pt>
    <dgm:pt modelId="{181120FF-3E2C-4243-A6C7-7A7E5B5C36A6}" type="pres">
      <dgm:prSet presAssocID="{A2BD66B9-18BB-444D-A46F-991F54B17A9F}" presName="connTx" presStyleLbl="parChTrans1D2" presStyleIdx="2" presStyleCnt="5"/>
      <dgm:spPr/>
      <dgm:t>
        <a:bodyPr/>
        <a:lstStyle/>
        <a:p>
          <a:endParaRPr lang="ru-RU"/>
        </a:p>
      </dgm:t>
    </dgm:pt>
    <dgm:pt modelId="{5ED57976-8DE3-43EB-8995-C16FEF4639D4}" type="pres">
      <dgm:prSet presAssocID="{3C733E19-108F-42C3-BEB3-8F947E72C8C8}" presName="root2" presStyleCnt="0"/>
      <dgm:spPr/>
    </dgm:pt>
    <dgm:pt modelId="{8CCE5411-4B94-428F-8710-AE5E805BE836}" type="pres">
      <dgm:prSet presAssocID="{3C733E19-108F-42C3-BEB3-8F947E72C8C8}" presName="LevelTwoTextNode" presStyleLbl="node2" presStyleIdx="2" presStyleCnt="5" custScaleX="143764" custLinFactNeighborX="-2299" custLinFactNeighborY="-919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8D89BA7-08F8-419A-9270-23AA7B80F830}" type="pres">
      <dgm:prSet presAssocID="{3C733E19-108F-42C3-BEB3-8F947E72C8C8}" presName="level3hierChild" presStyleCnt="0"/>
      <dgm:spPr/>
    </dgm:pt>
    <dgm:pt modelId="{597A3E99-1BA3-462F-871A-A5263AC70F38}" type="pres">
      <dgm:prSet presAssocID="{4D712F2E-27BF-42AF-B097-61E1F9D2A5A0}" presName="conn2-1" presStyleLbl="parChTrans1D3" presStyleIdx="2" presStyleCnt="6"/>
      <dgm:spPr/>
      <dgm:t>
        <a:bodyPr/>
        <a:lstStyle/>
        <a:p>
          <a:endParaRPr lang="ru-RU"/>
        </a:p>
      </dgm:t>
    </dgm:pt>
    <dgm:pt modelId="{76B41775-3791-48BD-B6D3-5099D2E4E820}" type="pres">
      <dgm:prSet presAssocID="{4D712F2E-27BF-42AF-B097-61E1F9D2A5A0}" presName="connTx" presStyleLbl="parChTrans1D3" presStyleIdx="2" presStyleCnt="6"/>
      <dgm:spPr/>
      <dgm:t>
        <a:bodyPr/>
        <a:lstStyle/>
        <a:p>
          <a:endParaRPr lang="ru-RU"/>
        </a:p>
      </dgm:t>
    </dgm:pt>
    <dgm:pt modelId="{1EA00345-3B13-4A10-9084-2932340C52E6}" type="pres">
      <dgm:prSet presAssocID="{F8D8A784-EEEF-4C60-8939-67F32CB410DA}" presName="root2" presStyleCnt="0"/>
      <dgm:spPr/>
    </dgm:pt>
    <dgm:pt modelId="{58826494-AF22-495C-88C9-DB580EE32083}" type="pres">
      <dgm:prSet presAssocID="{F8D8A784-EEEF-4C60-8939-67F32CB410DA}" presName="LevelTwoTextNode" presStyleLbl="node3" presStyleIdx="2" presStyleCnt="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706E975-2BE1-450A-B74F-4ED904E86939}" type="pres">
      <dgm:prSet presAssocID="{F8D8A784-EEEF-4C60-8939-67F32CB410DA}" presName="level3hierChild" presStyleCnt="0"/>
      <dgm:spPr/>
    </dgm:pt>
    <dgm:pt modelId="{E90346AE-C3FF-48A9-9377-D37FBCA316DE}" type="pres">
      <dgm:prSet presAssocID="{9F3A93A5-AFC9-4413-974E-E7D5728B1822}" presName="conn2-1" presStyleLbl="parChTrans1D3" presStyleIdx="3" presStyleCnt="6"/>
      <dgm:spPr/>
      <dgm:t>
        <a:bodyPr/>
        <a:lstStyle/>
        <a:p>
          <a:endParaRPr lang="ru-RU"/>
        </a:p>
      </dgm:t>
    </dgm:pt>
    <dgm:pt modelId="{D502A864-6C47-4534-9022-C1677F901572}" type="pres">
      <dgm:prSet presAssocID="{9F3A93A5-AFC9-4413-974E-E7D5728B1822}" presName="connTx" presStyleLbl="parChTrans1D3" presStyleIdx="3" presStyleCnt="6"/>
      <dgm:spPr/>
      <dgm:t>
        <a:bodyPr/>
        <a:lstStyle/>
        <a:p>
          <a:endParaRPr lang="ru-RU"/>
        </a:p>
      </dgm:t>
    </dgm:pt>
    <dgm:pt modelId="{6C31075B-1239-4715-9E35-5781BD6A7E6A}" type="pres">
      <dgm:prSet presAssocID="{DBCAE4F6-35D8-4E28-BA97-1AF0C9FAE43C}" presName="root2" presStyleCnt="0"/>
      <dgm:spPr/>
    </dgm:pt>
    <dgm:pt modelId="{F07E6E1F-120D-4748-8418-4DB1ED4B8BE8}" type="pres">
      <dgm:prSet presAssocID="{DBCAE4F6-35D8-4E28-BA97-1AF0C9FAE43C}" presName="LevelTwoTextNode" presStyleLbl="node3" presStyleIdx="3" presStyleCnt="6" custLinFactNeighborX="2223" custLinFactNeighborY="-296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AE85784-CDB3-4001-B5F2-DD7C2AE8AB57}" type="pres">
      <dgm:prSet presAssocID="{DBCAE4F6-35D8-4E28-BA97-1AF0C9FAE43C}" presName="level3hierChild" presStyleCnt="0"/>
      <dgm:spPr/>
    </dgm:pt>
    <dgm:pt modelId="{CAD04323-71C5-4E5A-98DE-FBF65532DAC4}" type="pres">
      <dgm:prSet presAssocID="{31D92984-C71A-4778-AB20-00041EB205D3}" presName="conn2-1" presStyleLbl="parChTrans1D2" presStyleIdx="3" presStyleCnt="5"/>
      <dgm:spPr/>
      <dgm:t>
        <a:bodyPr/>
        <a:lstStyle/>
        <a:p>
          <a:endParaRPr lang="ru-RU"/>
        </a:p>
      </dgm:t>
    </dgm:pt>
    <dgm:pt modelId="{7B557ADC-4EF2-499C-83E6-4F86A7D0040C}" type="pres">
      <dgm:prSet presAssocID="{31D92984-C71A-4778-AB20-00041EB205D3}" presName="connTx" presStyleLbl="parChTrans1D2" presStyleIdx="3" presStyleCnt="5"/>
      <dgm:spPr/>
      <dgm:t>
        <a:bodyPr/>
        <a:lstStyle/>
        <a:p>
          <a:endParaRPr lang="ru-RU"/>
        </a:p>
      </dgm:t>
    </dgm:pt>
    <dgm:pt modelId="{F94DBD0F-B9CC-4ADB-BC0F-ED20E0498C48}" type="pres">
      <dgm:prSet presAssocID="{AF3B8C0C-DE28-4937-B7FD-D49C17FF01F4}" presName="root2" presStyleCnt="0"/>
      <dgm:spPr/>
    </dgm:pt>
    <dgm:pt modelId="{A10A0CAA-EDB7-4BA4-B1D6-5201B73813EC}" type="pres">
      <dgm:prSet presAssocID="{AF3B8C0C-DE28-4937-B7FD-D49C17FF01F4}" presName="LevelTwoTextNode" presStyleLbl="node2" presStyleIdx="3" presStyleCnt="5" custScaleX="144773" custLinFactNeighborX="-5953" custLinFactNeighborY="-2815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0C6F59F-6785-4BC1-8F45-CDE54FBFFD8D}" type="pres">
      <dgm:prSet presAssocID="{AF3B8C0C-DE28-4937-B7FD-D49C17FF01F4}" presName="level3hierChild" presStyleCnt="0"/>
      <dgm:spPr/>
    </dgm:pt>
    <dgm:pt modelId="{644F9C40-36BB-4D2F-8FF6-ADFD2298E620}" type="pres">
      <dgm:prSet presAssocID="{85BB42A2-82A4-4BF2-ABEF-906D5A924D96}" presName="conn2-1" presStyleLbl="parChTrans1D3" presStyleIdx="4" presStyleCnt="6"/>
      <dgm:spPr/>
      <dgm:t>
        <a:bodyPr/>
        <a:lstStyle/>
        <a:p>
          <a:endParaRPr lang="ru-RU"/>
        </a:p>
      </dgm:t>
    </dgm:pt>
    <dgm:pt modelId="{EE143F32-8AED-4533-B63F-309015224961}" type="pres">
      <dgm:prSet presAssocID="{85BB42A2-82A4-4BF2-ABEF-906D5A924D96}" presName="connTx" presStyleLbl="parChTrans1D3" presStyleIdx="4" presStyleCnt="6"/>
      <dgm:spPr/>
      <dgm:t>
        <a:bodyPr/>
        <a:lstStyle/>
        <a:p>
          <a:endParaRPr lang="ru-RU"/>
        </a:p>
      </dgm:t>
    </dgm:pt>
    <dgm:pt modelId="{D4C58B7E-F06B-4E1C-8B71-F95CF06A15D7}" type="pres">
      <dgm:prSet presAssocID="{72E3A2E4-15A4-474B-AE75-19F3BB1C145B}" presName="root2" presStyleCnt="0"/>
      <dgm:spPr/>
    </dgm:pt>
    <dgm:pt modelId="{BA38875D-B30A-46ED-BAEE-C18E8F4814DC}" type="pres">
      <dgm:prSet presAssocID="{72E3A2E4-15A4-474B-AE75-19F3BB1C145B}" presName="LevelTwoTextNode" presStyleLbl="node3" presStyleIdx="4" presStyleCnt="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D79A1E3-A701-4ED3-91A4-1DE64D70875F}" type="pres">
      <dgm:prSet presAssocID="{72E3A2E4-15A4-474B-AE75-19F3BB1C145B}" presName="level3hierChild" presStyleCnt="0"/>
      <dgm:spPr/>
    </dgm:pt>
    <dgm:pt modelId="{8A26EB45-F009-4A92-988D-2AC6B4281916}" type="pres">
      <dgm:prSet presAssocID="{F28519CC-AC98-4676-B781-4E993DCB2180}" presName="conn2-1" presStyleLbl="parChTrans1D2" presStyleIdx="4" presStyleCnt="5"/>
      <dgm:spPr/>
      <dgm:t>
        <a:bodyPr/>
        <a:lstStyle/>
        <a:p>
          <a:endParaRPr lang="ru-RU"/>
        </a:p>
      </dgm:t>
    </dgm:pt>
    <dgm:pt modelId="{46D94696-C28C-4444-9AB6-F183F4F42AD4}" type="pres">
      <dgm:prSet presAssocID="{F28519CC-AC98-4676-B781-4E993DCB2180}" presName="connTx" presStyleLbl="parChTrans1D2" presStyleIdx="4" presStyleCnt="5"/>
      <dgm:spPr/>
      <dgm:t>
        <a:bodyPr/>
        <a:lstStyle/>
        <a:p>
          <a:endParaRPr lang="ru-RU"/>
        </a:p>
      </dgm:t>
    </dgm:pt>
    <dgm:pt modelId="{0E41CF64-45DB-4413-8B3E-5D296BD13889}" type="pres">
      <dgm:prSet presAssocID="{DC2AA601-562F-4993-8F86-68C060D676A7}" presName="root2" presStyleCnt="0"/>
      <dgm:spPr/>
    </dgm:pt>
    <dgm:pt modelId="{0C443A12-DC11-48EB-9C69-FB1070363500}" type="pres">
      <dgm:prSet presAssocID="{DC2AA601-562F-4993-8F86-68C060D676A7}" presName="LevelTwoTextNode" presStyleLbl="node2" presStyleIdx="4" presStyleCnt="5" custScaleX="149180" custLinFactNeighborX="-5238" custLinFactNeighborY="-1107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4E01D26-C870-4B7F-BDBB-39B5833F5CC0}" type="pres">
      <dgm:prSet presAssocID="{DC2AA601-562F-4993-8F86-68C060D676A7}" presName="level3hierChild" presStyleCnt="0"/>
      <dgm:spPr/>
    </dgm:pt>
    <dgm:pt modelId="{844B91FF-A7BD-40DF-97DE-B6FD1EB823D4}" type="pres">
      <dgm:prSet presAssocID="{8BEB779A-6286-4CD6-8B67-C59C5A6F4A89}" presName="conn2-1" presStyleLbl="parChTrans1D3" presStyleIdx="5" presStyleCnt="6"/>
      <dgm:spPr/>
      <dgm:t>
        <a:bodyPr/>
        <a:lstStyle/>
        <a:p>
          <a:endParaRPr lang="ru-RU"/>
        </a:p>
      </dgm:t>
    </dgm:pt>
    <dgm:pt modelId="{7E526C60-B239-4345-8296-8F7071FA848E}" type="pres">
      <dgm:prSet presAssocID="{8BEB779A-6286-4CD6-8B67-C59C5A6F4A89}" presName="connTx" presStyleLbl="parChTrans1D3" presStyleIdx="5" presStyleCnt="6"/>
      <dgm:spPr/>
      <dgm:t>
        <a:bodyPr/>
        <a:lstStyle/>
        <a:p>
          <a:endParaRPr lang="ru-RU"/>
        </a:p>
      </dgm:t>
    </dgm:pt>
    <dgm:pt modelId="{0D498311-C54B-4D1F-8064-4695706D3000}" type="pres">
      <dgm:prSet presAssocID="{B0B9D85D-324F-485F-850F-D8745EE02A7D}" presName="root2" presStyleCnt="0"/>
      <dgm:spPr/>
    </dgm:pt>
    <dgm:pt modelId="{8A09EFAA-D3DD-44E3-A512-211DA6B39AEC}" type="pres">
      <dgm:prSet presAssocID="{B0B9D85D-324F-485F-850F-D8745EE02A7D}" presName="LevelTwoTextNode" presStyleLbl="node3" presStyleIdx="5" presStyleCnt="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D297FB8-2A97-4909-B521-09C12DB00843}" type="pres">
      <dgm:prSet presAssocID="{B0B9D85D-324F-485F-850F-D8745EE02A7D}" presName="level3hierChild" presStyleCnt="0"/>
      <dgm:spPr/>
    </dgm:pt>
  </dgm:ptLst>
  <dgm:cxnLst>
    <dgm:cxn modelId="{A333CAF7-8391-4B2E-8030-6C6014AC87CE}" srcId="{3C733E19-108F-42C3-BEB3-8F947E72C8C8}" destId="{DBCAE4F6-35D8-4E28-BA97-1AF0C9FAE43C}" srcOrd="1" destOrd="0" parTransId="{9F3A93A5-AFC9-4413-974E-E7D5728B1822}" sibTransId="{62078891-23A8-4EA0-BEFA-10D167778558}"/>
    <dgm:cxn modelId="{24F4AC2C-D62B-4BC3-8500-F1960BF238BA}" srcId="{5B6E312F-ED3F-4F28-B19D-59D2F4F6B3DB}" destId="{D179DBC3-F4A9-463C-B591-D813B2A1E617}" srcOrd="0" destOrd="0" parTransId="{C9C2689A-7DC0-4B57-80DC-3ECF370ABE1B}" sibTransId="{2C9ABF73-3369-46AF-A18C-E843290F079E}"/>
    <dgm:cxn modelId="{5F353E35-777C-48AB-A455-E2F514686FD5}" type="presOf" srcId="{995ADCBB-4F16-403B-B51B-0D6BA7518C2A}" destId="{66724C59-DDB1-4541-8697-BB3503BE3A0C}" srcOrd="0" destOrd="0" presId="urn:microsoft.com/office/officeart/2005/8/layout/hierarchy2"/>
    <dgm:cxn modelId="{1DC91843-AF1C-42F3-B0A9-7D8C5366D15B}" type="presOf" srcId="{4D712F2E-27BF-42AF-B097-61E1F9D2A5A0}" destId="{76B41775-3791-48BD-B6D3-5099D2E4E820}" srcOrd="1" destOrd="0" presId="urn:microsoft.com/office/officeart/2005/8/layout/hierarchy2"/>
    <dgm:cxn modelId="{249DD73C-3D1D-455E-A84F-7F92F45D9C59}" type="presOf" srcId="{A2BD66B9-18BB-444D-A46F-991F54B17A9F}" destId="{181120FF-3E2C-4243-A6C7-7A7E5B5C36A6}" srcOrd="1" destOrd="0" presId="urn:microsoft.com/office/officeart/2005/8/layout/hierarchy2"/>
    <dgm:cxn modelId="{8AFC2374-5AE7-4A65-8521-216BC2CC3882}" type="presOf" srcId="{89613F4F-76C8-46C4-B482-8E5FCB658B81}" destId="{8EFF112F-0204-402C-9FE3-740F11CD8B2B}" srcOrd="1" destOrd="0" presId="urn:microsoft.com/office/officeart/2005/8/layout/hierarchy2"/>
    <dgm:cxn modelId="{26D6C1F8-FE50-4F79-B2B7-34BBB82753DF}" type="presOf" srcId="{8BEB779A-6286-4CD6-8B67-C59C5A6F4A89}" destId="{844B91FF-A7BD-40DF-97DE-B6FD1EB823D4}" srcOrd="0" destOrd="0" presId="urn:microsoft.com/office/officeart/2005/8/layout/hierarchy2"/>
    <dgm:cxn modelId="{2994681F-CF1C-4767-A59A-C8E666E625E4}" srcId="{995ADCBB-4F16-403B-B51B-0D6BA7518C2A}" destId="{55DCA7ED-3744-413E-A2F4-0BE4E35653EB}" srcOrd="0" destOrd="0" parTransId="{7473DC17-DE05-4F62-BF1A-22D65949083C}" sibTransId="{74070BA2-ABB8-4117-88AF-9E43F3B687F9}"/>
    <dgm:cxn modelId="{43E2FB6B-9381-425B-A8A6-4F8D5657F721}" type="presOf" srcId="{C9C2689A-7DC0-4B57-80DC-3ECF370ABE1B}" destId="{E720402A-89FB-4A35-8AAC-E132E1B29285}" srcOrd="1" destOrd="0" presId="urn:microsoft.com/office/officeart/2005/8/layout/hierarchy2"/>
    <dgm:cxn modelId="{F4B37C98-0872-41CB-8292-E64DD97F3CDF}" type="presOf" srcId="{816777E1-702B-4A99-B60A-DDC2B5457B7F}" destId="{BF046718-007C-488C-85A7-998614EC714F}" srcOrd="0" destOrd="0" presId="urn:microsoft.com/office/officeart/2005/8/layout/hierarchy2"/>
    <dgm:cxn modelId="{DB94F66A-8FBF-4A74-B94D-C057B54D57AC}" type="presOf" srcId="{89613F4F-76C8-46C4-B482-8E5FCB658B81}" destId="{D13C2A5A-6BB8-4BAA-AEAE-921B703E5311}" srcOrd="0" destOrd="0" presId="urn:microsoft.com/office/officeart/2005/8/layout/hierarchy2"/>
    <dgm:cxn modelId="{E1541D76-EBF7-46B1-A653-D0386322A5D3}" srcId="{DC2AA601-562F-4993-8F86-68C060D676A7}" destId="{B0B9D85D-324F-485F-850F-D8745EE02A7D}" srcOrd="0" destOrd="0" parTransId="{8BEB779A-6286-4CD6-8B67-C59C5A6F4A89}" sibTransId="{660EBC19-5AF3-4F5C-9B24-BBEF8C1E1529}"/>
    <dgm:cxn modelId="{F0F8E1DD-51BF-4F05-AE1F-1724C8B6FA54}" srcId="{55DCA7ED-3744-413E-A2F4-0BE4E35653EB}" destId="{816777E1-702B-4A99-B60A-DDC2B5457B7F}" srcOrd="1" destOrd="0" parTransId="{DDF1E80B-93A6-44CC-809A-443CB6318E8A}" sibTransId="{6C99CE0C-D2A6-47B3-BC57-F677CCF84365}"/>
    <dgm:cxn modelId="{896272DA-A4EC-4A3B-983C-9E4089DF65B2}" type="presOf" srcId="{AF3B8C0C-DE28-4937-B7FD-D49C17FF01F4}" destId="{A10A0CAA-EDB7-4BA4-B1D6-5201B73813EC}" srcOrd="0" destOrd="0" presId="urn:microsoft.com/office/officeart/2005/8/layout/hierarchy2"/>
    <dgm:cxn modelId="{06B89EC7-A508-4B2B-89F1-8BA69F8FDF49}" type="presOf" srcId="{55DCA7ED-3744-413E-A2F4-0BE4E35653EB}" destId="{6CD14B0C-6827-4808-B9B6-643FF37F8AC7}" srcOrd="0" destOrd="0" presId="urn:microsoft.com/office/officeart/2005/8/layout/hierarchy2"/>
    <dgm:cxn modelId="{547CC202-5D2A-4136-B106-3949A7D6A5F9}" srcId="{55DCA7ED-3744-413E-A2F4-0BE4E35653EB}" destId="{5B6E312F-ED3F-4F28-B19D-59D2F4F6B3DB}" srcOrd="0" destOrd="0" parTransId="{89613F4F-76C8-46C4-B482-8E5FCB658B81}" sibTransId="{92AFEB65-2DE8-4625-9F9F-AB23365073C3}"/>
    <dgm:cxn modelId="{CBAE9554-286B-41EA-99A0-340425467FF5}" type="presOf" srcId="{88013A14-2902-44D9-8E1F-622CEE0076A5}" destId="{04FFBB4E-8A2F-48BF-BEBF-00AD9A7A6FD4}" srcOrd="0" destOrd="0" presId="urn:microsoft.com/office/officeart/2005/8/layout/hierarchy2"/>
    <dgm:cxn modelId="{C7BBA625-F991-4D6D-B95D-1C989F1AE692}" srcId="{55DCA7ED-3744-413E-A2F4-0BE4E35653EB}" destId="{3C733E19-108F-42C3-BEB3-8F947E72C8C8}" srcOrd="2" destOrd="0" parTransId="{A2BD66B9-18BB-444D-A46F-991F54B17A9F}" sibTransId="{4575E412-E78E-44C2-86CB-8AB6F5E1E808}"/>
    <dgm:cxn modelId="{F9C84919-7E9D-4A53-A7CB-2C54837BD766}" type="presOf" srcId="{9F3A93A5-AFC9-4413-974E-E7D5728B1822}" destId="{E90346AE-C3FF-48A9-9377-D37FBCA316DE}" srcOrd="0" destOrd="0" presId="urn:microsoft.com/office/officeart/2005/8/layout/hierarchy2"/>
    <dgm:cxn modelId="{6250A97D-8DD1-406D-B25E-FA93DA6BB492}" type="presOf" srcId="{F28519CC-AC98-4676-B781-4E993DCB2180}" destId="{46D94696-C28C-4444-9AB6-F183F4F42AD4}" srcOrd="1" destOrd="0" presId="urn:microsoft.com/office/officeart/2005/8/layout/hierarchy2"/>
    <dgm:cxn modelId="{C2F737C5-3AB5-4D20-ABE5-CC709B24AF7F}" type="presOf" srcId="{A2BD66B9-18BB-444D-A46F-991F54B17A9F}" destId="{58B85C14-E4CD-4E30-B0D5-FA91ABB7CF2D}" srcOrd="0" destOrd="0" presId="urn:microsoft.com/office/officeart/2005/8/layout/hierarchy2"/>
    <dgm:cxn modelId="{788DC8A9-DB03-4CDB-B5E7-67DCD6437EB7}" srcId="{AF3B8C0C-DE28-4937-B7FD-D49C17FF01F4}" destId="{72E3A2E4-15A4-474B-AE75-19F3BB1C145B}" srcOrd="0" destOrd="0" parTransId="{85BB42A2-82A4-4BF2-ABEF-906D5A924D96}" sibTransId="{D1DFE1F8-3473-47F5-9B5E-AAC1F3E45144}"/>
    <dgm:cxn modelId="{697DE3AE-AF83-4B6C-ABBE-DDC76DCB6548}" type="presOf" srcId="{8BEB779A-6286-4CD6-8B67-C59C5A6F4A89}" destId="{7E526C60-B239-4345-8296-8F7071FA848E}" srcOrd="1" destOrd="0" presId="urn:microsoft.com/office/officeart/2005/8/layout/hierarchy2"/>
    <dgm:cxn modelId="{CA94CDF1-4993-4BEC-A947-5EC609D41324}" srcId="{55DCA7ED-3744-413E-A2F4-0BE4E35653EB}" destId="{AF3B8C0C-DE28-4937-B7FD-D49C17FF01F4}" srcOrd="3" destOrd="0" parTransId="{31D92984-C71A-4778-AB20-00041EB205D3}" sibTransId="{E887BADB-B1FB-47A5-B301-3FB667F92B48}"/>
    <dgm:cxn modelId="{872A192D-F0FE-44E1-98C7-40F2BEC38C01}" type="presOf" srcId="{31D92984-C71A-4778-AB20-00041EB205D3}" destId="{CAD04323-71C5-4E5A-98DE-FBF65532DAC4}" srcOrd="0" destOrd="0" presId="urn:microsoft.com/office/officeart/2005/8/layout/hierarchy2"/>
    <dgm:cxn modelId="{FFED6933-23CE-40B5-BB8B-87BEEFA58503}" type="presOf" srcId="{4D69DB99-5F7A-4BD6-9067-3F40E0671169}" destId="{E5884C36-D262-4522-88E3-C02B0A4F4B18}" srcOrd="1" destOrd="0" presId="urn:microsoft.com/office/officeart/2005/8/layout/hierarchy2"/>
    <dgm:cxn modelId="{C2032260-D951-4AEF-B5BB-47356D46B23F}" type="presOf" srcId="{DDF1E80B-93A6-44CC-809A-443CB6318E8A}" destId="{B142BC22-B2D6-441F-A639-EC4DC654843F}" srcOrd="1" destOrd="0" presId="urn:microsoft.com/office/officeart/2005/8/layout/hierarchy2"/>
    <dgm:cxn modelId="{DE35ACA5-7D84-46E3-B3B9-5C73B7F424AA}" srcId="{3C733E19-108F-42C3-BEB3-8F947E72C8C8}" destId="{F8D8A784-EEEF-4C60-8939-67F32CB410DA}" srcOrd="0" destOrd="0" parTransId="{4D712F2E-27BF-42AF-B097-61E1F9D2A5A0}" sibTransId="{08731904-64CA-4C9B-9BA2-2D2AACF85E82}"/>
    <dgm:cxn modelId="{B6FB2067-C404-4292-AB38-5B070CD2C024}" type="presOf" srcId="{F8D8A784-EEEF-4C60-8939-67F32CB410DA}" destId="{58826494-AF22-495C-88C9-DB580EE32083}" srcOrd="0" destOrd="0" presId="urn:microsoft.com/office/officeart/2005/8/layout/hierarchy2"/>
    <dgm:cxn modelId="{64786AFD-0827-4A07-8355-C8FE7408473F}" type="presOf" srcId="{4D69DB99-5F7A-4BD6-9067-3F40E0671169}" destId="{F4F084DA-3AAF-4D14-B14B-8284C3A1D434}" srcOrd="0" destOrd="0" presId="urn:microsoft.com/office/officeart/2005/8/layout/hierarchy2"/>
    <dgm:cxn modelId="{11D3A5B5-4889-460C-B3A1-0BA77C9C72A4}" type="presOf" srcId="{F28519CC-AC98-4676-B781-4E993DCB2180}" destId="{8A26EB45-F009-4A92-988D-2AC6B4281916}" srcOrd="0" destOrd="0" presId="urn:microsoft.com/office/officeart/2005/8/layout/hierarchy2"/>
    <dgm:cxn modelId="{A5A0EEC7-A442-4045-A818-12CA123072C2}" type="presOf" srcId="{B0B9D85D-324F-485F-850F-D8745EE02A7D}" destId="{8A09EFAA-D3DD-44E3-A512-211DA6B39AEC}" srcOrd="0" destOrd="0" presId="urn:microsoft.com/office/officeart/2005/8/layout/hierarchy2"/>
    <dgm:cxn modelId="{7ED3B3AC-BCE1-47CE-86BD-E914C4E89F66}" type="presOf" srcId="{31D92984-C71A-4778-AB20-00041EB205D3}" destId="{7B557ADC-4EF2-499C-83E6-4F86A7D0040C}" srcOrd="1" destOrd="0" presId="urn:microsoft.com/office/officeart/2005/8/layout/hierarchy2"/>
    <dgm:cxn modelId="{3C42E02F-D4F7-49CA-93B8-7D49B659C42B}" type="presOf" srcId="{85BB42A2-82A4-4BF2-ABEF-906D5A924D96}" destId="{644F9C40-36BB-4D2F-8FF6-ADFD2298E620}" srcOrd="0" destOrd="0" presId="urn:microsoft.com/office/officeart/2005/8/layout/hierarchy2"/>
    <dgm:cxn modelId="{BE442F74-0B1C-48E7-9DF3-620C554632DC}" type="presOf" srcId="{9F3A93A5-AFC9-4413-974E-E7D5728B1822}" destId="{D502A864-6C47-4534-9022-C1677F901572}" srcOrd="1" destOrd="0" presId="urn:microsoft.com/office/officeart/2005/8/layout/hierarchy2"/>
    <dgm:cxn modelId="{27DCEA5E-2367-48FD-B03A-17EBB8D37589}" type="presOf" srcId="{5B6E312F-ED3F-4F28-B19D-59D2F4F6B3DB}" destId="{DAD80BB9-4D05-41C0-93A1-D0D23E33FAB0}" srcOrd="0" destOrd="0" presId="urn:microsoft.com/office/officeart/2005/8/layout/hierarchy2"/>
    <dgm:cxn modelId="{6DFA1D51-09C9-4F83-9FAA-63109A50AC6E}" srcId="{816777E1-702B-4A99-B60A-DDC2B5457B7F}" destId="{88013A14-2902-44D9-8E1F-622CEE0076A5}" srcOrd="0" destOrd="0" parTransId="{4D69DB99-5F7A-4BD6-9067-3F40E0671169}" sibTransId="{F476EDBF-38EA-4E0B-9A8E-D895C1EB217D}"/>
    <dgm:cxn modelId="{F5CE09E5-B215-41F2-94A9-6C009BC45CA8}" type="presOf" srcId="{D179DBC3-F4A9-463C-B591-D813B2A1E617}" destId="{DECECF66-E89C-49BC-B7B1-6CF1CD059209}" srcOrd="0" destOrd="0" presId="urn:microsoft.com/office/officeart/2005/8/layout/hierarchy2"/>
    <dgm:cxn modelId="{699A20F1-C29A-4DE9-82A5-2C32937B879E}" type="presOf" srcId="{85BB42A2-82A4-4BF2-ABEF-906D5A924D96}" destId="{EE143F32-8AED-4533-B63F-309015224961}" srcOrd="1" destOrd="0" presId="urn:microsoft.com/office/officeart/2005/8/layout/hierarchy2"/>
    <dgm:cxn modelId="{D43153D5-9405-4160-A1A7-A1927071703E}" type="presOf" srcId="{3C733E19-108F-42C3-BEB3-8F947E72C8C8}" destId="{8CCE5411-4B94-428F-8710-AE5E805BE836}" srcOrd="0" destOrd="0" presId="urn:microsoft.com/office/officeart/2005/8/layout/hierarchy2"/>
    <dgm:cxn modelId="{9BCF7E4E-D7CA-4B60-BE40-B5661E80B69C}" type="presOf" srcId="{C9C2689A-7DC0-4B57-80DC-3ECF370ABE1B}" destId="{E803E5AE-EFA0-4CBD-945D-48DD7D61B3DE}" srcOrd="0" destOrd="0" presId="urn:microsoft.com/office/officeart/2005/8/layout/hierarchy2"/>
    <dgm:cxn modelId="{D32C586A-BD1E-41B1-A3A1-76F463176670}" type="presOf" srcId="{4D712F2E-27BF-42AF-B097-61E1F9D2A5A0}" destId="{597A3E99-1BA3-462F-871A-A5263AC70F38}" srcOrd="0" destOrd="0" presId="urn:microsoft.com/office/officeart/2005/8/layout/hierarchy2"/>
    <dgm:cxn modelId="{FF7CB982-A123-4C18-A8EA-05A7B685B4D1}" type="presOf" srcId="{DBCAE4F6-35D8-4E28-BA97-1AF0C9FAE43C}" destId="{F07E6E1F-120D-4748-8418-4DB1ED4B8BE8}" srcOrd="0" destOrd="0" presId="urn:microsoft.com/office/officeart/2005/8/layout/hierarchy2"/>
    <dgm:cxn modelId="{D534514F-21A7-4206-9BEF-1C48076B8D58}" srcId="{55DCA7ED-3744-413E-A2F4-0BE4E35653EB}" destId="{DC2AA601-562F-4993-8F86-68C060D676A7}" srcOrd="4" destOrd="0" parTransId="{F28519CC-AC98-4676-B781-4E993DCB2180}" sibTransId="{036493B9-8015-436E-8AEA-635D9BDC2E04}"/>
    <dgm:cxn modelId="{5B9A0721-65DF-4011-A644-2531D80358A9}" type="presOf" srcId="{DDF1E80B-93A6-44CC-809A-443CB6318E8A}" destId="{EA834674-FCE5-4FA9-8A2D-9F47EFFA9B0E}" srcOrd="0" destOrd="0" presId="urn:microsoft.com/office/officeart/2005/8/layout/hierarchy2"/>
    <dgm:cxn modelId="{FEE1C2E6-0BD2-49BD-B717-2490133B2994}" type="presOf" srcId="{DC2AA601-562F-4993-8F86-68C060D676A7}" destId="{0C443A12-DC11-48EB-9C69-FB1070363500}" srcOrd="0" destOrd="0" presId="urn:microsoft.com/office/officeart/2005/8/layout/hierarchy2"/>
    <dgm:cxn modelId="{39648198-D200-4C92-B476-EC2DC86D6B82}" type="presOf" srcId="{72E3A2E4-15A4-474B-AE75-19F3BB1C145B}" destId="{BA38875D-B30A-46ED-BAEE-C18E8F4814DC}" srcOrd="0" destOrd="0" presId="urn:microsoft.com/office/officeart/2005/8/layout/hierarchy2"/>
    <dgm:cxn modelId="{41C3D9A3-5501-4B98-BC7B-27EA3F97F1B2}" type="presParOf" srcId="{66724C59-DDB1-4541-8697-BB3503BE3A0C}" destId="{6BED334F-389B-4BA4-9823-6C015E8E36D4}" srcOrd="0" destOrd="0" presId="urn:microsoft.com/office/officeart/2005/8/layout/hierarchy2"/>
    <dgm:cxn modelId="{0E635276-EE34-4FAB-8E76-28D5F0D42DF8}" type="presParOf" srcId="{6BED334F-389B-4BA4-9823-6C015E8E36D4}" destId="{6CD14B0C-6827-4808-B9B6-643FF37F8AC7}" srcOrd="0" destOrd="0" presId="urn:microsoft.com/office/officeart/2005/8/layout/hierarchy2"/>
    <dgm:cxn modelId="{5E89C038-9EC5-4D40-9833-82D54E9CA575}" type="presParOf" srcId="{6BED334F-389B-4BA4-9823-6C015E8E36D4}" destId="{0B01026D-03C8-4DCA-BCB4-71A99A6E9211}" srcOrd="1" destOrd="0" presId="urn:microsoft.com/office/officeart/2005/8/layout/hierarchy2"/>
    <dgm:cxn modelId="{173CA3C5-FB6B-4804-A4AA-F040B55B8EC2}" type="presParOf" srcId="{0B01026D-03C8-4DCA-BCB4-71A99A6E9211}" destId="{D13C2A5A-6BB8-4BAA-AEAE-921B703E5311}" srcOrd="0" destOrd="0" presId="urn:microsoft.com/office/officeart/2005/8/layout/hierarchy2"/>
    <dgm:cxn modelId="{4F267C0D-45FC-4F7F-BB6C-96DE8846E29F}" type="presParOf" srcId="{D13C2A5A-6BB8-4BAA-AEAE-921B703E5311}" destId="{8EFF112F-0204-402C-9FE3-740F11CD8B2B}" srcOrd="0" destOrd="0" presId="urn:microsoft.com/office/officeart/2005/8/layout/hierarchy2"/>
    <dgm:cxn modelId="{2A73B3FF-139D-4A09-A735-7AB8FA2EEFB4}" type="presParOf" srcId="{0B01026D-03C8-4DCA-BCB4-71A99A6E9211}" destId="{21B3552D-FBE1-4850-868D-DA5632C293B7}" srcOrd="1" destOrd="0" presId="urn:microsoft.com/office/officeart/2005/8/layout/hierarchy2"/>
    <dgm:cxn modelId="{CDD81DC9-A3FA-4070-8F25-E41B3FCB5623}" type="presParOf" srcId="{21B3552D-FBE1-4850-868D-DA5632C293B7}" destId="{DAD80BB9-4D05-41C0-93A1-D0D23E33FAB0}" srcOrd="0" destOrd="0" presId="urn:microsoft.com/office/officeart/2005/8/layout/hierarchy2"/>
    <dgm:cxn modelId="{6F962D7A-A676-4D05-A42A-280F31C64DA4}" type="presParOf" srcId="{21B3552D-FBE1-4850-868D-DA5632C293B7}" destId="{DE776326-D8FB-40B6-A57A-2FD218382F35}" srcOrd="1" destOrd="0" presId="urn:microsoft.com/office/officeart/2005/8/layout/hierarchy2"/>
    <dgm:cxn modelId="{46FC68C5-D334-401F-8F43-0142FF35F1DF}" type="presParOf" srcId="{DE776326-D8FB-40B6-A57A-2FD218382F35}" destId="{E803E5AE-EFA0-4CBD-945D-48DD7D61B3DE}" srcOrd="0" destOrd="0" presId="urn:microsoft.com/office/officeart/2005/8/layout/hierarchy2"/>
    <dgm:cxn modelId="{77272102-AF8D-427C-9897-FB1E8B7FFB68}" type="presParOf" srcId="{E803E5AE-EFA0-4CBD-945D-48DD7D61B3DE}" destId="{E720402A-89FB-4A35-8AAC-E132E1B29285}" srcOrd="0" destOrd="0" presId="urn:microsoft.com/office/officeart/2005/8/layout/hierarchy2"/>
    <dgm:cxn modelId="{66084DE9-F6D5-4966-AAD3-BE47DE81F482}" type="presParOf" srcId="{DE776326-D8FB-40B6-A57A-2FD218382F35}" destId="{3D739016-C2E5-4825-AF8E-1C4433CF0D90}" srcOrd="1" destOrd="0" presId="urn:microsoft.com/office/officeart/2005/8/layout/hierarchy2"/>
    <dgm:cxn modelId="{AA0F88E2-A79F-4DD9-A32F-1F99D89D5ADB}" type="presParOf" srcId="{3D739016-C2E5-4825-AF8E-1C4433CF0D90}" destId="{DECECF66-E89C-49BC-B7B1-6CF1CD059209}" srcOrd="0" destOrd="0" presId="urn:microsoft.com/office/officeart/2005/8/layout/hierarchy2"/>
    <dgm:cxn modelId="{332B2C04-0D2A-4B5C-8CE4-FA4631109D00}" type="presParOf" srcId="{3D739016-C2E5-4825-AF8E-1C4433CF0D90}" destId="{45A0FA94-15A3-4B94-951D-3BBFC75F6405}" srcOrd="1" destOrd="0" presId="urn:microsoft.com/office/officeart/2005/8/layout/hierarchy2"/>
    <dgm:cxn modelId="{10273C63-642D-4FD0-968D-F501DB3BA271}" type="presParOf" srcId="{0B01026D-03C8-4DCA-BCB4-71A99A6E9211}" destId="{EA834674-FCE5-4FA9-8A2D-9F47EFFA9B0E}" srcOrd="2" destOrd="0" presId="urn:microsoft.com/office/officeart/2005/8/layout/hierarchy2"/>
    <dgm:cxn modelId="{503A0FFC-329E-44EE-8F42-D0E128A6936E}" type="presParOf" srcId="{EA834674-FCE5-4FA9-8A2D-9F47EFFA9B0E}" destId="{B142BC22-B2D6-441F-A639-EC4DC654843F}" srcOrd="0" destOrd="0" presId="urn:microsoft.com/office/officeart/2005/8/layout/hierarchy2"/>
    <dgm:cxn modelId="{A53FE391-1918-482E-8A32-80940EF99788}" type="presParOf" srcId="{0B01026D-03C8-4DCA-BCB4-71A99A6E9211}" destId="{1E2C8846-A74D-4039-9DAD-B25DD984D223}" srcOrd="3" destOrd="0" presId="urn:microsoft.com/office/officeart/2005/8/layout/hierarchy2"/>
    <dgm:cxn modelId="{1B876CE8-0CCA-4C1F-BC21-637B9E0E763A}" type="presParOf" srcId="{1E2C8846-A74D-4039-9DAD-B25DD984D223}" destId="{BF046718-007C-488C-85A7-998614EC714F}" srcOrd="0" destOrd="0" presId="urn:microsoft.com/office/officeart/2005/8/layout/hierarchy2"/>
    <dgm:cxn modelId="{5FC0B35F-2243-4DCB-A69B-424C1B5D0AA4}" type="presParOf" srcId="{1E2C8846-A74D-4039-9DAD-B25DD984D223}" destId="{1ABD20AA-64C1-47B4-B4BF-404D16790966}" srcOrd="1" destOrd="0" presId="urn:microsoft.com/office/officeart/2005/8/layout/hierarchy2"/>
    <dgm:cxn modelId="{754B0E1B-5C5A-4A03-9ED0-F2BE8BA9457B}" type="presParOf" srcId="{1ABD20AA-64C1-47B4-B4BF-404D16790966}" destId="{F4F084DA-3AAF-4D14-B14B-8284C3A1D434}" srcOrd="0" destOrd="0" presId="urn:microsoft.com/office/officeart/2005/8/layout/hierarchy2"/>
    <dgm:cxn modelId="{51FC9FC7-D7AE-40EA-B284-1BF9E2C92B21}" type="presParOf" srcId="{F4F084DA-3AAF-4D14-B14B-8284C3A1D434}" destId="{E5884C36-D262-4522-88E3-C02B0A4F4B18}" srcOrd="0" destOrd="0" presId="urn:microsoft.com/office/officeart/2005/8/layout/hierarchy2"/>
    <dgm:cxn modelId="{7F4DBCD9-2659-4E2F-9C2F-59D3EDA08E8B}" type="presParOf" srcId="{1ABD20AA-64C1-47B4-B4BF-404D16790966}" destId="{D0CA62EC-C1D0-4AA7-BFE4-418DC53281DF}" srcOrd="1" destOrd="0" presId="urn:microsoft.com/office/officeart/2005/8/layout/hierarchy2"/>
    <dgm:cxn modelId="{228FEF7F-B0E6-4C1B-BB83-6CBF90B5FB6A}" type="presParOf" srcId="{D0CA62EC-C1D0-4AA7-BFE4-418DC53281DF}" destId="{04FFBB4E-8A2F-48BF-BEBF-00AD9A7A6FD4}" srcOrd="0" destOrd="0" presId="urn:microsoft.com/office/officeart/2005/8/layout/hierarchy2"/>
    <dgm:cxn modelId="{C41D47BD-985C-406F-A75F-F595350C1713}" type="presParOf" srcId="{D0CA62EC-C1D0-4AA7-BFE4-418DC53281DF}" destId="{0C650F61-59FD-4D41-9BA1-FA1843F41A1E}" srcOrd="1" destOrd="0" presId="urn:microsoft.com/office/officeart/2005/8/layout/hierarchy2"/>
    <dgm:cxn modelId="{E64DB8AC-04E8-496D-950B-4D322AF88CB8}" type="presParOf" srcId="{0B01026D-03C8-4DCA-BCB4-71A99A6E9211}" destId="{58B85C14-E4CD-4E30-B0D5-FA91ABB7CF2D}" srcOrd="4" destOrd="0" presId="urn:microsoft.com/office/officeart/2005/8/layout/hierarchy2"/>
    <dgm:cxn modelId="{787EC831-C2C5-49E6-8833-41B64F53CEB2}" type="presParOf" srcId="{58B85C14-E4CD-4E30-B0D5-FA91ABB7CF2D}" destId="{181120FF-3E2C-4243-A6C7-7A7E5B5C36A6}" srcOrd="0" destOrd="0" presId="urn:microsoft.com/office/officeart/2005/8/layout/hierarchy2"/>
    <dgm:cxn modelId="{40A86D9E-CDAF-461A-9D83-CBE282942CCA}" type="presParOf" srcId="{0B01026D-03C8-4DCA-BCB4-71A99A6E9211}" destId="{5ED57976-8DE3-43EB-8995-C16FEF4639D4}" srcOrd="5" destOrd="0" presId="urn:microsoft.com/office/officeart/2005/8/layout/hierarchy2"/>
    <dgm:cxn modelId="{51FEC5BB-DA5A-484A-92D2-688EC8741F52}" type="presParOf" srcId="{5ED57976-8DE3-43EB-8995-C16FEF4639D4}" destId="{8CCE5411-4B94-428F-8710-AE5E805BE836}" srcOrd="0" destOrd="0" presId="urn:microsoft.com/office/officeart/2005/8/layout/hierarchy2"/>
    <dgm:cxn modelId="{E2DD35A9-693E-44D6-A46D-7523D54FD619}" type="presParOf" srcId="{5ED57976-8DE3-43EB-8995-C16FEF4639D4}" destId="{68D89BA7-08F8-419A-9270-23AA7B80F830}" srcOrd="1" destOrd="0" presId="urn:microsoft.com/office/officeart/2005/8/layout/hierarchy2"/>
    <dgm:cxn modelId="{F7F82E8E-DB2E-4275-9CF5-CC0F56334603}" type="presParOf" srcId="{68D89BA7-08F8-419A-9270-23AA7B80F830}" destId="{597A3E99-1BA3-462F-871A-A5263AC70F38}" srcOrd="0" destOrd="0" presId="urn:microsoft.com/office/officeart/2005/8/layout/hierarchy2"/>
    <dgm:cxn modelId="{7E2368CC-6A82-4CAF-8A4B-3EC77A26716D}" type="presParOf" srcId="{597A3E99-1BA3-462F-871A-A5263AC70F38}" destId="{76B41775-3791-48BD-B6D3-5099D2E4E820}" srcOrd="0" destOrd="0" presId="urn:microsoft.com/office/officeart/2005/8/layout/hierarchy2"/>
    <dgm:cxn modelId="{4D0E90C4-D923-4645-88BB-E4159D3B2842}" type="presParOf" srcId="{68D89BA7-08F8-419A-9270-23AA7B80F830}" destId="{1EA00345-3B13-4A10-9084-2932340C52E6}" srcOrd="1" destOrd="0" presId="urn:microsoft.com/office/officeart/2005/8/layout/hierarchy2"/>
    <dgm:cxn modelId="{ACB888BB-084F-481D-BFCD-DFC0123EC667}" type="presParOf" srcId="{1EA00345-3B13-4A10-9084-2932340C52E6}" destId="{58826494-AF22-495C-88C9-DB580EE32083}" srcOrd="0" destOrd="0" presId="urn:microsoft.com/office/officeart/2005/8/layout/hierarchy2"/>
    <dgm:cxn modelId="{AAC24C85-079B-494A-A738-0F734A7E6101}" type="presParOf" srcId="{1EA00345-3B13-4A10-9084-2932340C52E6}" destId="{4706E975-2BE1-450A-B74F-4ED904E86939}" srcOrd="1" destOrd="0" presId="urn:microsoft.com/office/officeart/2005/8/layout/hierarchy2"/>
    <dgm:cxn modelId="{59011463-B48F-4C90-B19B-B98ACE1C2C3C}" type="presParOf" srcId="{68D89BA7-08F8-419A-9270-23AA7B80F830}" destId="{E90346AE-C3FF-48A9-9377-D37FBCA316DE}" srcOrd="2" destOrd="0" presId="urn:microsoft.com/office/officeart/2005/8/layout/hierarchy2"/>
    <dgm:cxn modelId="{728CB407-A1EA-48C2-A0F2-AEAD022FE9D0}" type="presParOf" srcId="{E90346AE-C3FF-48A9-9377-D37FBCA316DE}" destId="{D502A864-6C47-4534-9022-C1677F901572}" srcOrd="0" destOrd="0" presId="urn:microsoft.com/office/officeart/2005/8/layout/hierarchy2"/>
    <dgm:cxn modelId="{10A56C91-C7C2-4E68-9B01-4C5FED718DCC}" type="presParOf" srcId="{68D89BA7-08F8-419A-9270-23AA7B80F830}" destId="{6C31075B-1239-4715-9E35-5781BD6A7E6A}" srcOrd="3" destOrd="0" presId="urn:microsoft.com/office/officeart/2005/8/layout/hierarchy2"/>
    <dgm:cxn modelId="{718AD65C-CBF0-4046-9B7E-33768D20E7A4}" type="presParOf" srcId="{6C31075B-1239-4715-9E35-5781BD6A7E6A}" destId="{F07E6E1F-120D-4748-8418-4DB1ED4B8BE8}" srcOrd="0" destOrd="0" presId="urn:microsoft.com/office/officeart/2005/8/layout/hierarchy2"/>
    <dgm:cxn modelId="{5E685771-66E2-4F5C-8B5E-C4163E8F2C5D}" type="presParOf" srcId="{6C31075B-1239-4715-9E35-5781BD6A7E6A}" destId="{DAE85784-CDB3-4001-B5F2-DD7C2AE8AB57}" srcOrd="1" destOrd="0" presId="urn:microsoft.com/office/officeart/2005/8/layout/hierarchy2"/>
    <dgm:cxn modelId="{9B536EB5-5C9F-4F99-86CD-15F94D4EA466}" type="presParOf" srcId="{0B01026D-03C8-4DCA-BCB4-71A99A6E9211}" destId="{CAD04323-71C5-4E5A-98DE-FBF65532DAC4}" srcOrd="6" destOrd="0" presId="urn:microsoft.com/office/officeart/2005/8/layout/hierarchy2"/>
    <dgm:cxn modelId="{D58E5D86-8B51-4375-8FEC-979AFECF5D25}" type="presParOf" srcId="{CAD04323-71C5-4E5A-98DE-FBF65532DAC4}" destId="{7B557ADC-4EF2-499C-83E6-4F86A7D0040C}" srcOrd="0" destOrd="0" presId="urn:microsoft.com/office/officeart/2005/8/layout/hierarchy2"/>
    <dgm:cxn modelId="{0F316EF3-7AAD-40A1-8CAA-7E23DDBF518C}" type="presParOf" srcId="{0B01026D-03C8-4DCA-BCB4-71A99A6E9211}" destId="{F94DBD0F-B9CC-4ADB-BC0F-ED20E0498C48}" srcOrd="7" destOrd="0" presId="urn:microsoft.com/office/officeart/2005/8/layout/hierarchy2"/>
    <dgm:cxn modelId="{8819D305-5ECF-4037-A4A5-3220AFC0CBB1}" type="presParOf" srcId="{F94DBD0F-B9CC-4ADB-BC0F-ED20E0498C48}" destId="{A10A0CAA-EDB7-4BA4-B1D6-5201B73813EC}" srcOrd="0" destOrd="0" presId="urn:microsoft.com/office/officeart/2005/8/layout/hierarchy2"/>
    <dgm:cxn modelId="{1F2C2F19-2890-40E5-AE8F-045FD9499DD8}" type="presParOf" srcId="{F94DBD0F-B9CC-4ADB-BC0F-ED20E0498C48}" destId="{30C6F59F-6785-4BC1-8F45-CDE54FBFFD8D}" srcOrd="1" destOrd="0" presId="urn:microsoft.com/office/officeart/2005/8/layout/hierarchy2"/>
    <dgm:cxn modelId="{C2834654-4475-4B41-B82C-A7CB9C9139D2}" type="presParOf" srcId="{30C6F59F-6785-4BC1-8F45-CDE54FBFFD8D}" destId="{644F9C40-36BB-4D2F-8FF6-ADFD2298E620}" srcOrd="0" destOrd="0" presId="urn:microsoft.com/office/officeart/2005/8/layout/hierarchy2"/>
    <dgm:cxn modelId="{E9797ABC-962F-4D3B-B246-8C067FAD7A94}" type="presParOf" srcId="{644F9C40-36BB-4D2F-8FF6-ADFD2298E620}" destId="{EE143F32-8AED-4533-B63F-309015224961}" srcOrd="0" destOrd="0" presId="urn:microsoft.com/office/officeart/2005/8/layout/hierarchy2"/>
    <dgm:cxn modelId="{173ADC30-27E7-4853-9406-5E0CD8DFD6DE}" type="presParOf" srcId="{30C6F59F-6785-4BC1-8F45-CDE54FBFFD8D}" destId="{D4C58B7E-F06B-4E1C-8B71-F95CF06A15D7}" srcOrd="1" destOrd="0" presId="urn:microsoft.com/office/officeart/2005/8/layout/hierarchy2"/>
    <dgm:cxn modelId="{6901BAB0-F478-4D21-87E7-D8E91961320E}" type="presParOf" srcId="{D4C58B7E-F06B-4E1C-8B71-F95CF06A15D7}" destId="{BA38875D-B30A-46ED-BAEE-C18E8F4814DC}" srcOrd="0" destOrd="0" presId="urn:microsoft.com/office/officeart/2005/8/layout/hierarchy2"/>
    <dgm:cxn modelId="{3252221D-6B35-4D44-B99F-FF72036B905E}" type="presParOf" srcId="{D4C58B7E-F06B-4E1C-8B71-F95CF06A15D7}" destId="{2D79A1E3-A701-4ED3-91A4-1DE64D70875F}" srcOrd="1" destOrd="0" presId="urn:microsoft.com/office/officeart/2005/8/layout/hierarchy2"/>
    <dgm:cxn modelId="{9EB1C993-DB04-4AC7-95E3-8041C9C0D4AB}" type="presParOf" srcId="{0B01026D-03C8-4DCA-BCB4-71A99A6E9211}" destId="{8A26EB45-F009-4A92-988D-2AC6B4281916}" srcOrd="8" destOrd="0" presId="urn:microsoft.com/office/officeart/2005/8/layout/hierarchy2"/>
    <dgm:cxn modelId="{CAFF6BCA-4215-4886-8025-C1CF44B07635}" type="presParOf" srcId="{8A26EB45-F009-4A92-988D-2AC6B4281916}" destId="{46D94696-C28C-4444-9AB6-F183F4F42AD4}" srcOrd="0" destOrd="0" presId="urn:microsoft.com/office/officeart/2005/8/layout/hierarchy2"/>
    <dgm:cxn modelId="{DF5931D7-5167-4BA8-99BB-7118DA8DB61C}" type="presParOf" srcId="{0B01026D-03C8-4DCA-BCB4-71A99A6E9211}" destId="{0E41CF64-45DB-4413-8B3E-5D296BD13889}" srcOrd="9" destOrd="0" presId="urn:microsoft.com/office/officeart/2005/8/layout/hierarchy2"/>
    <dgm:cxn modelId="{8BB11C61-C4D3-4108-BA11-12456CA82219}" type="presParOf" srcId="{0E41CF64-45DB-4413-8B3E-5D296BD13889}" destId="{0C443A12-DC11-48EB-9C69-FB1070363500}" srcOrd="0" destOrd="0" presId="urn:microsoft.com/office/officeart/2005/8/layout/hierarchy2"/>
    <dgm:cxn modelId="{9407D739-C6B6-4F8F-8089-D71D11A9E0DE}" type="presParOf" srcId="{0E41CF64-45DB-4413-8B3E-5D296BD13889}" destId="{04E01D26-C870-4B7F-BDBB-39B5833F5CC0}" srcOrd="1" destOrd="0" presId="urn:microsoft.com/office/officeart/2005/8/layout/hierarchy2"/>
    <dgm:cxn modelId="{450026AC-5201-4F0A-9C4C-58A74A843A80}" type="presParOf" srcId="{04E01D26-C870-4B7F-BDBB-39B5833F5CC0}" destId="{844B91FF-A7BD-40DF-97DE-B6FD1EB823D4}" srcOrd="0" destOrd="0" presId="urn:microsoft.com/office/officeart/2005/8/layout/hierarchy2"/>
    <dgm:cxn modelId="{8058C4E3-712D-4B7D-A6D8-23DBEBB56525}" type="presParOf" srcId="{844B91FF-A7BD-40DF-97DE-B6FD1EB823D4}" destId="{7E526C60-B239-4345-8296-8F7071FA848E}" srcOrd="0" destOrd="0" presId="urn:microsoft.com/office/officeart/2005/8/layout/hierarchy2"/>
    <dgm:cxn modelId="{D82E18EC-5005-454D-8FEA-A6F3D67748FC}" type="presParOf" srcId="{04E01D26-C870-4B7F-BDBB-39B5833F5CC0}" destId="{0D498311-C54B-4D1F-8064-4695706D3000}" srcOrd="1" destOrd="0" presId="urn:microsoft.com/office/officeart/2005/8/layout/hierarchy2"/>
    <dgm:cxn modelId="{1008E6A5-418F-4566-80A8-57C58A119A0B}" type="presParOf" srcId="{0D498311-C54B-4D1F-8064-4695706D3000}" destId="{8A09EFAA-D3DD-44E3-A512-211DA6B39AEC}" srcOrd="0" destOrd="0" presId="urn:microsoft.com/office/officeart/2005/8/layout/hierarchy2"/>
    <dgm:cxn modelId="{F06E2121-17C0-45E5-9745-0663867E12F6}" type="presParOf" srcId="{0D498311-C54B-4D1F-8064-4695706D3000}" destId="{3D297FB8-2A97-4909-B521-09C12DB00843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"/>
          <p:cNvGrpSpPr>
            <a:grpSpLocks/>
          </p:cNvGrpSpPr>
          <p:nvPr/>
        </p:nvGrpSpPr>
        <p:grpSpPr bwMode="auto">
          <a:xfrm>
            <a:off x="0" y="-7938"/>
            <a:ext cx="12192000" cy="6865938"/>
            <a:chOff x="0" y="-8467"/>
            <a:chExt cx="12192000" cy="6866467"/>
          </a:xfrm>
        </p:grpSpPr>
        <p:cxnSp>
          <p:nvCxnSpPr>
            <p:cNvPr id="5" name="Straight Connector 31"/>
            <p:cNvCxnSpPr/>
            <p:nvPr/>
          </p:nvCxnSpPr>
          <p:spPr>
            <a:xfrm>
              <a:off x="9371013" y="-528"/>
              <a:ext cx="1219200" cy="6858528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20"/>
            <p:cNvCxnSpPr/>
            <p:nvPr/>
          </p:nvCxnSpPr>
          <p:spPr>
            <a:xfrm flipH="1">
              <a:off x="7424738" y="3681168"/>
              <a:ext cx="4764087" cy="3176832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Rectangle 23"/>
            <p:cNvSpPr/>
            <p:nvPr/>
          </p:nvSpPr>
          <p:spPr>
            <a:xfrm>
              <a:off x="9182100" y="-8467"/>
              <a:ext cx="3006725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25"/>
            <p:cNvSpPr/>
            <p:nvPr/>
          </p:nvSpPr>
          <p:spPr>
            <a:xfrm>
              <a:off x="9602788" y="-8467"/>
              <a:ext cx="2589212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Isosceles Triangle 26"/>
            <p:cNvSpPr/>
            <p:nvPr/>
          </p:nvSpPr>
          <p:spPr>
            <a:xfrm>
              <a:off x="8932863" y="3047706"/>
              <a:ext cx="3259137" cy="3810294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27"/>
            <p:cNvSpPr/>
            <p:nvPr/>
          </p:nvSpPr>
          <p:spPr>
            <a:xfrm>
              <a:off x="9334500" y="-8467"/>
              <a:ext cx="2854325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28"/>
            <p:cNvSpPr/>
            <p:nvPr/>
          </p:nvSpPr>
          <p:spPr>
            <a:xfrm>
              <a:off x="10898188" y="-8467"/>
              <a:ext cx="1290637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Rectangle 29"/>
            <p:cNvSpPr/>
            <p:nvPr/>
          </p:nvSpPr>
          <p:spPr>
            <a:xfrm>
              <a:off x="10939463" y="-8467"/>
              <a:ext cx="1249362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Isosceles Triangle 30"/>
            <p:cNvSpPr/>
            <p:nvPr/>
          </p:nvSpPr>
          <p:spPr>
            <a:xfrm>
              <a:off x="10371138" y="3589086"/>
              <a:ext cx="1817687" cy="326891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8"/>
            <p:cNvSpPr/>
            <p:nvPr/>
          </p:nvSpPr>
          <p:spPr>
            <a:xfrm rot="10800000">
              <a:off x="0" y="-528"/>
              <a:ext cx="842963" cy="5666225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05219A-511B-43AE-85F2-B4F66EA559A6}" type="datetimeFigureOut">
              <a:rPr lang="en-US"/>
              <a:pPr>
                <a:defRPr/>
              </a:pPr>
              <a:t>1/28/2015</a:t>
            </a:fld>
            <a:endParaRPr lang="en-US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84AEBA-5E56-42D2-BEC3-A6E4486CF5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5388EF-694D-4761-8D0A-1A809E6B42BC}" type="datetimeFigureOut">
              <a:rPr lang="en-US"/>
              <a:pPr>
                <a:defRPr/>
              </a:pPr>
              <a:t>1/28/2015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FF46FA-12CA-4BAF-A931-53BEA176FD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19"/>
          <p:cNvSpPr txBox="1"/>
          <p:nvPr/>
        </p:nvSpPr>
        <p:spPr>
          <a:xfrm>
            <a:off x="541338" y="790575"/>
            <a:ext cx="609600" cy="584200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+mn-cs"/>
              </a:rPr>
              <a:t>“</a:t>
            </a:r>
          </a:p>
        </p:txBody>
      </p:sp>
      <p:sp>
        <p:nvSpPr>
          <p:cNvPr id="6" name="TextBox 21"/>
          <p:cNvSpPr txBox="1"/>
          <p:nvPr/>
        </p:nvSpPr>
        <p:spPr>
          <a:xfrm>
            <a:off x="8893175" y="2886075"/>
            <a:ext cx="609600" cy="585788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+mn-cs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2774B6-072B-4B4B-99EB-A554968FC174}" type="datetimeFigureOut">
              <a:rPr lang="en-US"/>
              <a:pPr>
                <a:defRPr/>
              </a:pPr>
              <a:t>1/28/2015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CF80E0-4E21-49D2-8CF1-FF05347557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70757E-D4AD-40CA-BF9E-44C775ACEEE9}" type="datetimeFigureOut">
              <a:rPr lang="en-US"/>
              <a:pPr>
                <a:defRPr/>
              </a:pPr>
              <a:t>1/28/2015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A2AE1F-8F40-4CE6-AA09-B69E94218A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23"/>
          <p:cNvSpPr txBox="1"/>
          <p:nvPr/>
        </p:nvSpPr>
        <p:spPr>
          <a:xfrm>
            <a:off x="541338" y="790575"/>
            <a:ext cx="609600" cy="584200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+mn-cs"/>
              </a:rPr>
              <a:t>“</a:t>
            </a:r>
          </a:p>
        </p:txBody>
      </p:sp>
      <p:sp>
        <p:nvSpPr>
          <p:cNvPr id="6" name="TextBox 24"/>
          <p:cNvSpPr txBox="1"/>
          <p:nvPr/>
        </p:nvSpPr>
        <p:spPr>
          <a:xfrm>
            <a:off x="8893175" y="2886075"/>
            <a:ext cx="609600" cy="585788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+mn-cs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BD39D1-129F-4E44-9C95-19BEFE71C890}" type="datetimeFigureOut">
              <a:rPr lang="en-US"/>
              <a:pPr>
                <a:defRPr/>
              </a:pPr>
              <a:t>1/28/2015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42A4E1-065B-458F-9449-0958884889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2C38B9-E170-449C-8352-ACCD220CF45B}" type="datetimeFigureOut">
              <a:rPr lang="en-US"/>
              <a:pPr>
                <a:defRPr/>
              </a:pPr>
              <a:t>1/28/2015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69A1C4-B003-4AF2-9DCC-538337B60D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070E29-AE1E-41DB-88B3-80D57796CA4F}" type="datetimeFigureOut">
              <a:rPr lang="en-US"/>
              <a:pPr>
                <a:defRPr/>
              </a:pPr>
              <a:t>1/28/2015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5AED7E-F302-499C-8517-A0A30EAF2F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3319DD-BE46-4E6B-AC53-DF774E51A027}" type="datetimeFigureOut">
              <a:rPr lang="en-US"/>
              <a:pPr>
                <a:defRPr/>
              </a:pPr>
              <a:t>1/28/2015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7CDDED-F86E-4227-BBEE-0A76321273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46F3ED-6D55-4947-BFA5-31D75EFF72F6}" type="datetimeFigureOut">
              <a:rPr lang="en-US"/>
              <a:pPr>
                <a:defRPr/>
              </a:pPr>
              <a:t>1/28/2015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43F2D4-C3F5-4CB9-A926-4E9C1F22FD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8851D1-6C83-4870-8A6F-0293C231A3A2}" type="datetimeFigureOut">
              <a:rPr lang="en-US"/>
              <a:pPr>
                <a:defRPr/>
              </a:pPr>
              <a:t>1/28/2015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C9D6CF-2135-4B77-AE71-1F8FE4CEBB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EFD52C-67ED-48BF-835A-742C9DF25C0B}" type="datetimeFigureOut">
              <a:rPr lang="en-US"/>
              <a:pPr>
                <a:defRPr/>
              </a:pPr>
              <a:t>1/28/2015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7D2895-8655-495E-9689-8E9A6C5563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BF5C22-CA3D-404A-8DDE-1935864B880B}" type="datetimeFigureOut">
              <a:rPr lang="en-US"/>
              <a:pPr>
                <a:defRPr/>
              </a:pPr>
              <a:t>1/28/2015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2AAC43-0DDD-490D-8BF8-2D04E3BD86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03FDF8-7F71-4284-9711-5B99A4E40E17}" type="datetimeFigureOut">
              <a:rPr lang="en-US"/>
              <a:pPr>
                <a:defRPr/>
              </a:pPr>
              <a:t>1/28/2015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02DD14-00FA-45DC-ACB3-F7E3776C2C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B78CE3-82B0-4F50-84A9-BBA15377700D}" type="datetimeFigureOut">
              <a:rPr lang="en-US"/>
              <a:pPr>
                <a:defRPr/>
              </a:pPr>
              <a:t>1/28/2015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7690F1-7759-4447-A0ED-F4A26D7A6C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A7619E-2A3F-4CAF-A34E-0865157D4E0F}" type="datetimeFigureOut">
              <a:rPr lang="en-US"/>
              <a:pPr>
                <a:defRPr/>
              </a:pPr>
              <a:t>1/28/2015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D7A986-9CE9-4288-B1DE-91DDA0C551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0217D3-4DBA-4DBB-9042-341CFE3475F9}" type="datetimeFigureOut">
              <a:rPr lang="en-US"/>
              <a:pPr>
                <a:defRPr/>
              </a:pPr>
              <a:t>1/28/2015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8961D6-5A8E-4A9F-B146-D28FC1791B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6"/>
          <p:cNvGrpSpPr>
            <a:grpSpLocks/>
          </p:cNvGrpSpPr>
          <p:nvPr/>
        </p:nvGrpSpPr>
        <p:grpSpPr bwMode="auto">
          <a:xfrm>
            <a:off x="0" y="-7938"/>
            <a:ext cx="12192000" cy="6865938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3" y="-528"/>
              <a:ext cx="1219200" cy="6858528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4738" y="3681168"/>
              <a:ext cx="4764087" cy="3176832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2100" y="-8467"/>
              <a:ext cx="3006725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2788" y="-8467"/>
              <a:ext cx="2589212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863" y="3047706"/>
              <a:ext cx="3259137" cy="3810294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5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188" y="-8467"/>
              <a:ext cx="1290637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9463" y="-8467"/>
              <a:ext cx="1249362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138" y="3589086"/>
              <a:ext cx="1817687" cy="326891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2981"/>
              <a:ext cx="449263" cy="2845019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677863" y="609600"/>
            <a:ext cx="8596312" cy="132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77863" y="2160588"/>
            <a:ext cx="8596312" cy="388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663" y="6042025"/>
            <a:ext cx="9112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5FAB817-9A66-4975-9EAE-4F1DB87AE3FF}" type="datetimeFigureOut">
              <a:rPr lang="en-US"/>
              <a:pPr>
                <a:defRPr/>
              </a:pPr>
              <a:t>1/28/2015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863" y="6042025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89963" y="6042025"/>
            <a:ext cx="6842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accent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ED9DFDD-5B09-45CD-9BB1-F8936DBA34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4" r:id="rId2"/>
    <p:sldLayoutId id="2147483663" r:id="rId3"/>
    <p:sldLayoutId id="2147483662" r:id="rId4"/>
    <p:sldLayoutId id="2147483661" r:id="rId5"/>
    <p:sldLayoutId id="2147483660" r:id="rId6"/>
    <p:sldLayoutId id="2147483659" r:id="rId7"/>
    <p:sldLayoutId id="2147483658" r:id="rId8"/>
    <p:sldLayoutId id="2147483657" r:id="rId9"/>
    <p:sldLayoutId id="2147483656" r:id="rId10"/>
    <p:sldLayoutId id="2147483666" r:id="rId11"/>
    <p:sldLayoutId id="2147483655" r:id="rId12"/>
    <p:sldLayoutId id="2147483667" r:id="rId13"/>
    <p:sldLayoutId id="2147483654" r:id="rId14"/>
    <p:sldLayoutId id="2147483653" r:id="rId15"/>
    <p:sldLayoutId id="2147483652" r:id="rId16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kern="1200">
          <a:solidFill>
            <a:srgbClr val="40404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sz="1600" kern="1200">
          <a:solidFill>
            <a:srgbClr val="404040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sz="1200" kern="1200">
          <a:solidFill>
            <a:srgbClr val="404040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sz="12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997075" y="-166688"/>
            <a:ext cx="7766050" cy="1646238"/>
          </a:xfrm>
        </p:spPr>
        <p:txBody>
          <a:bodyPr/>
          <a:lstStyle/>
          <a:p>
            <a:pPr algn="ctr" eaLnBrk="1" hangingPunct="1"/>
            <a:r>
              <a:rPr lang="uk-UA" smtClean="0"/>
              <a:t>Безкільові птахи</a:t>
            </a:r>
            <a:endParaRPr lang="ru-RU" smtClean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394075" y="5287963"/>
            <a:ext cx="5280025" cy="1095375"/>
          </a:xfrm>
        </p:spPr>
        <p:txBody>
          <a:bodyPr>
            <a:normAutofit/>
          </a:bodyPr>
          <a:lstStyle/>
          <a:p>
            <a:pPr algn="l" eaLnBrk="1" hangingPunct="1"/>
            <a:r>
              <a:rPr lang="uk-UA" smtClean="0">
                <a:solidFill>
                  <a:srgbClr val="7F7F7F"/>
                </a:solidFill>
              </a:rPr>
              <a:t>Над проектом працювали учні</a:t>
            </a:r>
            <a:endParaRPr lang="ru-RU" smtClean="0">
              <a:solidFill>
                <a:srgbClr val="7F7F7F"/>
              </a:solidFill>
            </a:endParaRPr>
          </a:p>
        </p:txBody>
      </p:sp>
      <p:pic>
        <p:nvPicPr>
          <p:cNvPr id="1028" name="Picture 4" descr="http://s4.live4fun.ru/small_pictures/s3img_12398122_75442_1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94075" y="1603375"/>
            <a:ext cx="4533900" cy="3252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Заголовок 6"/>
          <p:cNvSpPr>
            <a:spLocks noGrp="1"/>
          </p:cNvSpPr>
          <p:nvPr>
            <p:ph type="title"/>
          </p:nvPr>
        </p:nvSpPr>
        <p:spPr>
          <a:xfrm>
            <a:off x="3305175" y="-269875"/>
            <a:ext cx="5246688" cy="1277938"/>
          </a:xfrm>
        </p:spPr>
        <p:txBody>
          <a:bodyPr/>
          <a:lstStyle/>
          <a:p>
            <a:pPr eaLnBrk="1" hangingPunct="1"/>
            <a:r>
              <a:rPr lang="uk-UA" sz="4400" smtClean="0"/>
              <a:t>Загальні відомості</a:t>
            </a:r>
            <a:endParaRPr lang="ru-RU" sz="4400" smtClean="0"/>
          </a:p>
        </p:txBody>
      </p:sp>
      <p:pic>
        <p:nvPicPr>
          <p:cNvPr id="10" name="Объект 9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5927725" y="2006600"/>
            <a:ext cx="4513263" cy="3384550"/>
          </a:xfrm>
        </p:spPr>
      </p:pic>
      <p:sp>
        <p:nvSpPr>
          <p:cNvPr id="9" name="Текст 8"/>
          <p:cNvSpPr>
            <a:spLocks noGrp="1"/>
          </p:cNvSpPr>
          <p:nvPr>
            <p:ph type="body" sz="half" idx="2"/>
          </p:nvPr>
        </p:nvSpPr>
        <p:spPr>
          <a:xfrm>
            <a:off x="425450" y="1733550"/>
            <a:ext cx="4919663" cy="3930650"/>
          </a:xfrm>
        </p:spPr>
        <p:txBody>
          <a:bodyPr/>
          <a:lstStyle/>
          <a:p>
            <a:pPr eaLnBrk="1" hangingPunct="1"/>
            <a:r>
              <a:rPr lang="uk-UA" sz="2400" smtClean="0"/>
              <a:t>Надряд птахів, що характеризуються спільною анатомічною ознакою — відсутністю наявного у більшості представників класу кіля, до якого прикріплюється грудна мускулатура.</a:t>
            </a:r>
            <a:endParaRPr lang="ru-RU" sz="2400" smtClean="0"/>
          </a:p>
          <a:p>
            <a:pPr eaLnBrk="1" hangingPunct="1"/>
            <a:r>
              <a:rPr lang="uk-UA" sz="2400" smtClean="0"/>
              <a:t>Безкільові птахи поширені в Австралії, Африці, Південній Америці.</a:t>
            </a:r>
            <a:endParaRPr lang="ru-RU" sz="2400" smtClean="0"/>
          </a:p>
          <a:p>
            <a:pPr eaLnBrk="1" hangingPunct="1"/>
            <a:endParaRPr lang="ru-RU" smtClean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3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Заголовок 1"/>
          <p:cNvSpPr>
            <a:spLocks noGrp="1"/>
          </p:cNvSpPr>
          <p:nvPr>
            <p:ph type="title"/>
          </p:nvPr>
        </p:nvSpPr>
        <p:spPr>
          <a:xfrm>
            <a:off x="1492250" y="198438"/>
            <a:ext cx="8597900" cy="1320800"/>
          </a:xfrm>
        </p:spPr>
        <p:txBody>
          <a:bodyPr/>
          <a:lstStyle/>
          <a:p>
            <a:pPr algn="ctr" eaLnBrk="1" hangingPunct="1"/>
            <a:r>
              <a:rPr lang="uk-UA" sz="4400" smtClean="0"/>
              <a:t>Види</a:t>
            </a:r>
            <a:endParaRPr lang="ru-RU" sz="4400" smtClean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</p:nvPr>
        </p:nvGraphicFramePr>
        <p:xfrm>
          <a:off x="4491" y="914355"/>
          <a:ext cx="11771290" cy="58792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Заголовок 1"/>
          <p:cNvSpPr>
            <a:spLocks noGrp="1"/>
          </p:cNvSpPr>
          <p:nvPr>
            <p:ph type="title"/>
          </p:nvPr>
        </p:nvSpPr>
        <p:spPr>
          <a:xfrm>
            <a:off x="677863" y="153988"/>
            <a:ext cx="8596312" cy="1320800"/>
          </a:xfrm>
        </p:spPr>
        <p:txBody>
          <a:bodyPr/>
          <a:lstStyle/>
          <a:p>
            <a:pPr algn="ctr" eaLnBrk="1" hangingPunct="1"/>
            <a:r>
              <a:rPr lang="uk-UA" sz="4400" smtClean="0"/>
              <a:t>Страуси</a:t>
            </a:r>
            <a:endParaRPr lang="ru-RU" sz="4400" smtClean="0"/>
          </a:p>
        </p:txBody>
      </p:sp>
      <p:pic>
        <p:nvPicPr>
          <p:cNvPr id="6" name="Объект 5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/>
            </a:extLst>
          </a:blip>
          <a:stretch>
            <a:fillRect/>
          </a:stretch>
        </p:blipFill>
        <p:spPr>
          <a:xfrm>
            <a:off x="5782615" y="1385195"/>
            <a:ext cx="3401236" cy="2940166"/>
          </a:xfr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</p:spPr>
      </p:pic>
      <p:pic>
        <p:nvPicPr>
          <p:cNvPr id="8" name="Объект 7"/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/>
            </a:extLst>
          </a:blip>
          <a:stretch>
            <a:fillRect/>
          </a:stretch>
        </p:blipFill>
        <p:spPr>
          <a:xfrm>
            <a:off x="1403797" y="1385195"/>
            <a:ext cx="3924362" cy="2668566"/>
          </a:xfrm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244475" y="4826000"/>
            <a:ext cx="11642725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400" b="1">
                <a:latin typeface="Trebuchet MS" pitchFamily="34" charset="0"/>
              </a:rPr>
              <a:t>Страус</a:t>
            </a:r>
            <a:r>
              <a:rPr lang="ru-RU" sz="2400">
                <a:latin typeface="Trebuchet MS" pitchFamily="34" charset="0"/>
              </a:rPr>
              <a:t> </a:t>
            </a:r>
            <a:r>
              <a:rPr lang="uk-UA" sz="2400">
                <a:latin typeface="Trebuchet MS" pitchFamily="34" charset="0"/>
              </a:rPr>
              <a:t>— найбільший у світі</a:t>
            </a:r>
            <a:r>
              <a:rPr lang="ru-RU" sz="2400">
                <a:latin typeface="Trebuchet MS" pitchFamily="34" charset="0"/>
              </a:rPr>
              <a:t> </a:t>
            </a:r>
            <a:r>
              <a:rPr lang="uk-UA" sz="2400">
                <a:latin typeface="Trebuchet MS" pitchFamily="34" charset="0"/>
              </a:rPr>
              <a:t>птах. </a:t>
            </a:r>
            <a:r>
              <a:rPr lang="ru-RU" sz="2400">
                <a:latin typeface="Trebuchet MS" pitchFamily="34" charset="0"/>
              </a:rPr>
              <a:t>Він на зріст може сягати 2 м 70 см. Розвивають швидкість до 70 км/год. Страуси можуть довгий час обходитися без води.  Середня вага становить 50-75 кг.Мешкають в степах та напівпустелях Африки. Живуть гуртами від 10 до 50 птахів. </a:t>
            </a:r>
            <a:endParaRPr lang="ru-RU">
              <a:latin typeface="Trebuchet MS" pitchFamily="34" charset="0"/>
            </a:endParaRPr>
          </a:p>
        </p:txBody>
      </p:sp>
    </p:spTree>
  </p:cSld>
  <p:clrMapOvr>
    <a:masterClrMapping/>
  </p:clrMapOvr>
  <p:transition spd="slow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Заголовок 1"/>
          <p:cNvSpPr>
            <a:spLocks noGrp="1"/>
          </p:cNvSpPr>
          <p:nvPr>
            <p:ph type="title"/>
          </p:nvPr>
        </p:nvSpPr>
        <p:spPr>
          <a:xfrm>
            <a:off x="677863" y="274638"/>
            <a:ext cx="8596312" cy="1320800"/>
          </a:xfrm>
        </p:spPr>
        <p:txBody>
          <a:bodyPr/>
          <a:lstStyle/>
          <a:p>
            <a:pPr algn="ctr" eaLnBrk="1" hangingPunct="1"/>
            <a:r>
              <a:rPr lang="uk-UA" sz="4400" smtClean="0"/>
              <a:t>Ківіподібні. Ківі</a:t>
            </a:r>
            <a:endParaRPr lang="ru-RU" sz="4400" smtClean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/>
            </a:extLst>
          </a:blip>
          <a:stretch>
            <a:fillRect/>
          </a:stretch>
        </p:blipFill>
        <p:spPr>
          <a:xfrm>
            <a:off x="6550630" y="1283670"/>
            <a:ext cx="4183062" cy="278173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pic>
        <p:nvPicPr>
          <p:cNvPr id="6" name="Объект 5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/>
            </a:extLst>
          </a:blip>
          <a:stretch>
            <a:fillRect/>
          </a:stretch>
        </p:blipFill>
        <p:spPr>
          <a:xfrm>
            <a:off x="791020" y="3538544"/>
            <a:ext cx="4184650" cy="3138487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528638" y="1012825"/>
            <a:ext cx="5730875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400">
                <a:latin typeface="Trebuchet MS" pitchFamily="34" charset="0"/>
              </a:rPr>
              <a:t>Усі види ківі мають сильні ноги та довгий вузький дзьоб з ніздрями на самому кінчику. Крила не розвинені, хвіст відсутній. Пір'я ківі більше нагадують густу шерсть. У ківі добре розвинений нюх.</a:t>
            </a:r>
            <a:endParaRPr lang="ru-RU" sz="2400">
              <a:latin typeface="Trebuchet MS" pitchFamily="34" charset="0"/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6065838" y="4765675"/>
            <a:ext cx="4302125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400">
                <a:latin typeface="Trebuchet MS" pitchFamily="34" charset="0"/>
              </a:rPr>
              <a:t>Ківі мешкають переважно у сирих вічнозелених лісах. Ведуть виключно присмерковий та нічний спосіб життя.</a:t>
            </a:r>
            <a:endParaRPr lang="ru-RU" sz="2400">
              <a:latin typeface="Trebuchet MS" pitchFamily="34" charset="0"/>
            </a:endParaRPr>
          </a:p>
        </p:txBody>
      </p:sp>
    </p:spTree>
  </p:cSld>
  <p:clrMapOvr>
    <a:masterClrMapping/>
  </p:clrMapOvr>
  <p:transition spd="slow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Заголовок 1"/>
          <p:cNvSpPr>
            <a:spLocks noGrp="1"/>
          </p:cNvSpPr>
          <p:nvPr>
            <p:ph type="title"/>
          </p:nvPr>
        </p:nvSpPr>
        <p:spPr>
          <a:xfrm>
            <a:off x="792163" y="249238"/>
            <a:ext cx="8596312" cy="1320800"/>
          </a:xfrm>
        </p:spPr>
        <p:txBody>
          <a:bodyPr/>
          <a:lstStyle/>
          <a:p>
            <a:pPr algn="ctr" eaLnBrk="1" hangingPunct="1"/>
            <a:r>
              <a:rPr lang="uk-UA" sz="4400" smtClean="0"/>
              <a:t>Казу</a:t>
            </a:r>
            <a:r>
              <a:rPr lang="ru-RU" sz="4400" smtClean="0">
                <a:latin typeface="Arial" charset="0"/>
              </a:rPr>
              <a:t>а</a:t>
            </a:r>
            <a:r>
              <a:rPr lang="uk-UA" sz="4400" smtClean="0"/>
              <a:t>ри</a:t>
            </a:r>
            <a:endParaRPr lang="ru-RU" sz="4400" smtClean="0"/>
          </a:p>
        </p:txBody>
      </p:sp>
      <p:pic>
        <p:nvPicPr>
          <p:cNvPr id="9" name="Объект 8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/>
            </a:extLst>
          </a:blip>
          <a:stretch>
            <a:fillRect/>
          </a:stretch>
        </p:blipFill>
        <p:spPr>
          <a:xfrm>
            <a:off x="5410878" y="3702068"/>
            <a:ext cx="3810000" cy="285750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0" name="Объект 9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/>
            </a:extLst>
          </a:blip>
          <a:stretch>
            <a:fillRect/>
          </a:stretch>
        </p:blipFill>
        <p:spPr>
          <a:xfrm>
            <a:off x="598453" y="1569791"/>
            <a:ext cx="2930358" cy="4264555"/>
          </a:xfrm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3529013" y="1252538"/>
            <a:ext cx="8435975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400">
                <a:latin typeface="Trebuchet MS" pitchFamily="34" charset="0"/>
              </a:rPr>
              <a:t>У казуарів дзьоб стислий з боків. На голові роговий шолом, що захищає від шипів і колючок. На шиї голі ділянки яскраво забарвленої шкіри. Махове пір'я перетворилося на довгі голі шипи, що прикривають тіло. Ноги сильні, є внутрішній палець з довгим гострим кігтем, яким казуари можуть наносити небезпечні рани.</a:t>
            </a:r>
            <a:endParaRPr lang="ru-RU" sz="2400">
              <a:latin typeface="Trebuchet MS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uk-UA" sz="4400" smtClean="0"/>
              <a:t>Загальна характеристика Ему</a:t>
            </a:r>
            <a:endParaRPr lang="ru-RU" sz="4400" smtClean="0"/>
          </a:p>
        </p:txBody>
      </p:sp>
      <p:pic>
        <p:nvPicPr>
          <p:cNvPr id="10" name="Объект 9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/>
            </a:extLst>
          </a:blip>
          <a:stretch>
            <a:fillRect/>
          </a:stretch>
        </p:blipFill>
        <p:spPr>
          <a:xfrm>
            <a:off x="5889025" y="1735448"/>
            <a:ext cx="3758464" cy="257223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effectLst>
            <a:reflection blurRad="12700" stA="38000" endPos="28000" dist="5000" dir="5400000" sy="-100000" algn="bl" rotWithShape="0"/>
          </a:effectLst>
        </p:spPr>
      </p:pic>
      <p:pic>
        <p:nvPicPr>
          <p:cNvPr id="9" name="Объект 8"/>
          <p:cNvPicPr>
            <a:picLocks noGrp="1" noChangeAspect="1"/>
          </p:cNvPicPr>
          <p:nvPr>
            <p:ph sz="half" idx="1"/>
          </p:nvPr>
        </p:nvPicPr>
        <p:blipFill>
          <a:blip r:embed="rId3"/>
          <a:stretch>
            <a:fillRect/>
          </a:stretch>
        </p:blipFill>
        <p:spPr>
          <a:xfrm>
            <a:off x="1262063" y="1735138"/>
            <a:ext cx="3219450" cy="2627312"/>
          </a:xfrm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677863" y="4921250"/>
            <a:ext cx="11158537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400">
                <a:latin typeface="Trebuchet MS" pitchFamily="34" charset="0"/>
              </a:rPr>
              <a:t>Його висота близько 1,5 м, вага 50 кг. Ему здатний бігти із швидкістю до 50 км/год. Ему не любить, як страуси, купатися в піску, він віддає перевагу воді, причому непогано плаває, незважаючи на свої масивні розміри. Харчуються ему плодами, корінням, травою і іншим рослинним кормом. </a:t>
            </a:r>
            <a:endParaRPr lang="ru-RU" sz="2400">
              <a:latin typeface="Trebuchet MS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9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0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1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2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3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theme/theme1.xml><?xml version="1.0" encoding="utf-8"?>
<a:theme xmlns:a="http://schemas.openxmlformats.org/drawingml/2006/main" name="Грань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127</TotalTime>
  <Words>226</Words>
  <Application>Microsoft Office PowerPoint</Application>
  <PresentationFormat>Произвольный</PresentationFormat>
  <Paragraphs>15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Шаблон оформления</vt:lpstr>
      </vt:variant>
      <vt:variant>
        <vt:i4>4</vt:i4>
      </vt:variant>
      <vt:variant>
        <vt:lpstr>Заголовки слайдов</vt:lpstr>
      </vt:variant>
      <vt:variant>
        <vt:i4>7</vt:i4>
      </vt:variant>
    </vt:vector>
  </HeadingPairs>
  <TitlesOfParts>
    <vt:vector size="15" baseType="lpstr">
      <vt:lpstr>Arial</vt:lpstr>
      <vt:lpstr>Trebuchet MS</vt:lpstr>
      <vt:lpstr>Wingdings 3</vt:lpstr>
      <vt:lpstr>Calibri</vt:lpstr>
      <vt:lpstr>Грань</vt:lpstr>
      <vt:lpstr>Грань</vt:lpstr>
      <vt:lpstr>Грань</vt:lpstr>
      <vt:lpstr>Грань</vt:lpstr>
      <vt:lpstr>Безкільові птахи</vt:lpstr>
      <vt:lpstr>Загальні відомості</vt:lpstr>
      <vt:lpstr>Види</vt:lpstr>
      <vt:lpstr>Страуси</vt:lpstr>
      <vt:lpstr>Ківіподібні. Ківі</vt:lpstr>
      <vt:lpstr>Казуари</vt:lpstr>
      <vt:lpstr>Загальна характеристика Ему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Безкільові птахи</dc:title>
  <dc:creator>Алексей Тагирбеков</dc:creator>
  <cp:lastModifiedBy>Alexandra</cp:lastModifiedBy>
  <cp:revision>20</cp:revision>
  <dcterms:created xsi:type="dcterms:W3CDTF">2014-04-05T08:44:59Z</dcterms:created>
  <dcterms:modified xsi:type="dcterms:W3CDTF">2015-01-28T17:01:38Z</dcterms:modified>
</cp:coreProperties>
</file>