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1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06.12.2013</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06.12.2013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06.12.2013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06.12.2013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06.12.2013</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Hyde Park</a:t>
            </a:r>
            <a:endParaRPr lang="ru-RU" dirty="0"/>
          </a:p>
        </p:txBody>
      </p:sp>
      <p:sp>
        <p:nvSpPr>
          <p:cNvPr id="3" name="Подзаголовок 2"/>
          <p:cNvSpPr>
            <a:spLocks noGrp="1"/>
          </p:cNvSpPr>
          <p:nvPr>
            <p:ph type="subTitle" idx="1"/>
          </p:nvPr>
        </p:nvSpPr>
        <p:spPr/>
        <p:txBody>
          <a:bodyPr/>
          <a:lstStyle/>
          <a:p>
            <a:r>
              <a:rPr lang="en-US" dirty="0" err="1" smtClean="0"/>
              <a:t>Pogodina</a:t>
            </a:r>
            <a:r>
              <a:rPr lang="en-US" dirty="0" smtClean="0"/>
              <a:t> </a:t>
            </a:r>
            <a:r>
              <a:rPr lang="en-US" dirty="0" err="1" smtClean="0"/>
              <a:t>Kateryna</a:t>
            </a:r>
            <a:r>
              <a:rPr lang="en-US" dirty="0" smtClean="0"/>
              <a:t>, DK-9-4</a:t>
            </a:r>
            <a:endParaRPr lang="ru-RU" dirty="0"/>
          </a:p>
        </p:txBody>
      </p:sp>
    </p:spTree>
    <p:extLst>
      <p:ext uri="{BB962C8B-B14F-4D97-AF65-F5344CB8AC3E}">
        <p14:creationId xmlns:p14="http://schemas.microsoft.com/office/powerpoint/2010/main" val="9891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20688"/>
            <a:ext cx="4176464" cy="5077559"/>
          </a:xfrm>
        </p:spPr>
        <p:txBody>
          <a:bodyPr/>
          <a:lstStyle/>
          <a:p>
            <a:pPr algn="ctr"/>
            <a:r>
              <a:rPr lang="en-US" dirty="0"/>
              <a:t>Hyde Park is one of the largest parks in west London, and one of the Royal Parks of London, famous for its </a:t>
            </a:r>
            <a:r>
              <a:rPr lang="en-US" dirty="0" smtClean="0"/>
              <a:t>Speakers</a:t>
            </a:r>
            <a:r>
              <a:rPr lang="en-US" dirty="0"/>
              <a:t>' Corner.</a:t>
            </a:r>
            <a:endParaRPr lang="ru-RU"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7736" y="231065"/>
            <a:ext cx="3756761" cy="3723237"/>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36912"/>
            <a:ext cx="4276174" cy="2762408"/>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464" y="4018116"/>
            <a:ext cx="3471304" cy="2603478"/>
          </a:xfrm>
          <a:prstGeom prst="rect">
            <a:avLst/>
          </a:prstGeom>
        </p:spPr>
      </p:pic>
    </p:spTree>
    <p:extLst>
      <p:ext uri="{BB962C8B-B14F-4D97-AF65-F5344CB8AC3E}">
        <p14:creationId xmlns:p14="http://schemas.microsoft.com/office/powerpoint/2010/main" val="181589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048672"/>
          </a:xfrm>
        </p:spPr>
        <p:txBody>
          <a:bodyPr/>
          <a:lstStyle/>
          <a:p>
            <a:pPr algn="ctr"/>
            <a:r>
              <a:rPr lang="en-US" dirty="0"/>
              <a:t>The park was the site of the Great Exhibition of 1851, for which the Crystal Palace was designed by Joseph Paxton.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3583680" cy="257338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268760"/>
            <a:ext cx="3905152" cy="259692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3662" y="3987899"/>
            <a:ext cx="3614561" cy="2612630"/>
          </a:xfrm>
          <a:prstGeom prst="rect">
            <a:avLst/>
          </a:prstGeom>
        </p:spPr>
      </p:pic>
    </p:spTree>
    <p:extLst>
      <p:ext uri="{BB962C8B-B14F-4D97-AF65-F5344CB8AC3E}">
        <p14:creationId xmlns:p14="http://schemas.microsoft.com/office/powerpoint/2010/main" val="92830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333375"/>
            <a:ext cx="8229600" cy="5792788"/>
          </a:xfrm>
        </p:spPr>
        <p:txBody>
          <a:bodyPr/>
          <a:lstStyle/>
          <a:p>
            <a:pPr algn="ctr"/>
            <a:r>
              <a:rPr lang="en-US" dirty="0"/>
              <a:t>The park has become a traditional location for mass demonstrations. The Chartists, the Reform League, the Suffragettes and the Stop The War Coalition have all held protests in the park. Many protesters on the Liberty and Livelihood March in 2002 started their march from Hyde Park.</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424182"/>
            <a:ext cx="8477250" cy="3600400"/>
          </a:xfrm>
          <a:prstGeom prst="rect">
            <a:avLst/>
          </a:prstGeom>
        </p:spPr>
      </p:pic>
    </p:spTree>
    <p:extLst>
      <p:ext uri="{BB962C8B-B14F-4D97-AF65-F5344CB8AC3E}">
        <p14:creationId xmlns:p14="http://schemas.microsoft.com/office/powerpoint/2010/main" val="4223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pPr algn="ctr"/>
            <a:r>
              <a:rPr lang="en-US" dirty="0"/>
              <a:t>The park is divided in two by the Serpentine and the Long Water. The park is contiguous with Kensington Gardens. Hyde Park covers 142 </a:t>
            </a:r>
            <a:r>
              <a:rPr lang="en-US" dirty="0" smtClean="0"/>
              <a:t>hectares.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12776"/>
            <a:ext cx="4090646" cy="269941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33" y="3854870"/>
            <a:ext cx="4137259" cy="276014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412777"/>
            <a:ext cx="4019952" cy="301496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5508" y="3818959"/>
            <a:ext cx="4040460" cy="2746572"/>
          </a:xfrm>
          <a:prstGeom prst="rect">
            <a:avLst/>
          </a:prstGeom>
        </p:spPr>
      </p:pic>
    </p:spTree>
    <p:extLst>
      <p:ext uri="{BB962C8B-B14F-4D97-AF65-F5344CB8AC3E}">
        <p14:creationId xmlns:p14="http://schemas.microsoft.com/office/powerpoint/2010/main" val="56916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idx="1"/>
          </p:nvPr>
        </p:nvSpPr>
        <p:spPr>
          <a:xfrm>
            <a:off x="457200" y="333375"/>
            <a:ext cx="8229600" cy="5792788"/>
          </a:xfrm>
        </p:spPr>
        <p:txBody>
          <a:bodyPr/>
          <a:lstStyle/>
          <a:p>
            <a:pPr algn="ctr"/>
            <a:r>
              <a:rPr lang="en-US" dirty="0"/>
              <a:t>The Grand Entrance to the park, also known as Queen Elizabeth Gate, at Hyde Park Corner next to </a:t>
            </a:r>
            <a:r>
              <a:rPr lang="en-US" dirty="0" err="1"/>
              <a:t>Apsley</a:t>
            </a:r>
            <a:r>
              <a:rPr lang="en-US" dirty="0"/>
              <a:t> House, was erected from the designs of </a:t>
            </a:r>
            <a:r>
              <a:rPr lang="en-US" dirty="0" err="1"/>
              <a:t>Decimus</a:t>
            </a:r>
            <a:r>
              <a:rPr lang="en-US" dirty="0"/>
              <a:t> Burton in </a:t>
            </a:r>
            <a:r>
              <a:rPr lang="en-US" dirty="0" smtClean="0"/>
              <a:t>1824–25.</a:t>
            </a:r>
          </a:p>
          <a:p>
            <a:pPr algn="ct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644139"/>
            <a:ext cx="6480720" cy="4860540"/>
          </a:xfrm>
          <a:prstGeom prst="rect">
            <a:avLst/>
          </a:prstGeom>
        </p:spPr>
      </p:pic>
    </p:spTree>
    <p:extLst>
      <p:ext uri="{BB962C8B-B14F-4D97-AF65-F5344CB8AC3E}">
        <p14:creationId xmlns:p14="http://schemas.microsoft.com/office/powerpoint/2010/main" val="124429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7152" y="188640"/>
            <a:ext cx="8229600" cy="1584176"/>
          </a:xfrm>
        </p:spPr>
        <p:txBody>
          <a:bodyPr>
            <a:normAutofit fontScale="92500" lnSpcReduction="20000"/>
          </a:bodyPr>
          <a:lstStyle/>
          <a:p>
            <a:pPr algn="ctr"/>
            <a:r>
              <a:rPr lang="en-US" dirty="0"/>
              <a:t>Sites of interest in the park include Speakers' Corner, </a:t>
            </a:r>
            <a:r>
              <a:rPr lang="en-US" dirty="0" smtClean="0"/>
              <a:t>Diana</a:t>
            </a:r>
            <a:r>
              <a:rPr lang="en-US" dirty="0"/>
              <a:t>, Princess of Wales </a:t>
            </a:r>
            <a:r>
              <a:rPr lang="en-US" dirty="0" smtClean="0"/>
              <a:t>memorial fountain, another </a:t>
            </a:r>
            <a:r>
              <a:rPr lang="en-US" dirty="0"/>
              <a:t>memorial in the park commemorates the victims of 7/7 terrorist </a:t>
            </a:r>
            <a:r>
              <a:rPr lang="en-US" dirty="0" smtClean="0"/>
              <a:t>attacks. </a:t>
            </a:r>
          </a:p>
          <a:p>
            <a:pPr algn="ctr"/>
            <a:r>
              <a:rPr lang="en-US" dirty="0" smtClean="0"/>
              <a:t>A </a:t>
            </a:r>
            <a:r>
              <a:rPr lang="en-US" dirty="0"/>
              <a:t>botanical curiosity is the Weeping Beech, </a:t>
            </a:r>
            <a:r>
              <a:rPr lang="en-US" dirty="0" err="1"/>
              <a:t>Fagus</a:t>
            </a:r>
            <a:r>
              <a:rPr lang="en-US" dirty="0"/>
              <a:t> </a:t>
            </a:r>
            <a:r>
              <a:rPr lang="en-US" dirty="0" err="1"/>
              <a:t>sylvatica</a:t>
            </a:r>
            <a:r>
              <a:rPr lang="en-US" dirty="0"/>
              <a:t> </a:t>
            </a:r>
            <a:r>
              <a:rPr lang="en-US" dirty="0" err="1"/>
              <a:t>pendula</a:t>
            </a:r>
            <a:r>
              <a:rPr lang="en-US" dirty="0"/>
              <a:t>, cherished as "the upside-down </a:t>
            </a:r>
            <a:r>
              <a:rPr lang="en-US" dirty="0" smtClean="0"/>
              <a:t>tree“.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407" y="1772816"/>
            <a:ext cx="3530352" cy="220647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753195"/>
            <a:ext cx="3318001" cy="220647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8561" y="4149080"/>
            <a:ext cx="3616470" cy="2452811"/>
          </a:xfrm>
          <a:prstGeom prst="rect">
            <a:avLst/>
          </a:prstGeom>
        </p:spPr>
      </p:pic>
    </p:spTree>
    <p:extLst>
      <p:ext uri="{BB962C8B-B14F-4D97-AF65-F5344CB8AC3E}">
        <p14:creationId xmlns:p14="http://schemas.microsoft.com/office/powerpoint/2010/main" val="221018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7"/>
            <a:ext cx="8229600" cy="2952327"/>
          </a:xfrm>
        </p:spPr>
        <p:txBody>
          <a:bodyPr>
            <a:normAutofit/>
          </a:bodyPr>
          <a:lstStyle/>
          <a:p>
            <a:pPr algn="ctr"/>
            <a:r>
              <a:rPr lang="en-US" dirty="0"/>
              <a:t>Hyde Park has been the venue for some famous rock </a:t>
            </a:r>
            <a:r>
              <a:rPr lang="en-US" dirty="0" smtClean="0"/>
              <a:t>concerts. Queen </a:t>
            </a:r>
            <a:r>
              <a:rPr lang="en-US" dirty="0"/>
              <a:t>played here in one of their most popular shows, in 1976. It is estimated that 150–200 thousand people turned up for the event. However, the record concert attendance is probably for the 1969 concert by the Rolling Stones. According to much of the press, the crowd then was estimated between 250,000 and 500,000.</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140968"/>
            <a:ext cx="4425036" cy="295232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209" y="3140969"/>
            <a:ext cx="4358430" cy="2952328"/>
          </a:xfrm>
          <a:prstGeom prst="rect">
            <a:avLst/>
          </a:prstGeom>
        </p:spPr>
      </p:pic>
    </p:spTree>
    <p:extLst>
      <p:ext uri="{BB962C8B-B14F-4D97-AF65-F5344CB8AC3E}">
        <p14:creationId xmlns:p14="http://schemas.microsoft.com/office/powerpoint/2010/main" val="167291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2420888"/>
            <a:ext cx="8229600" cy="3705275"/>
          </a:xfrm>
        </p:spPr>
        <p:txBody>
          <a:bodyPr>
            <a:normAutofit/>
          </a:bodyPr>
          <a:lstStyle/>
          <a:p>
            <a:pPr algn="ctr"/>
            <a:r>
              <a:rPr lang="en-US" sz="6000" b="1" i="1" dirty="0" smtClean="0">
                <a:effectLst>
                  <a:outerShdw blurRad="38100" dist="38100" dir="2700000" algn="tl">
                    <a:srgbClr val="000000">
                      <a:alpha val="43137"/>
                    </a:srgbClr>
                  </a:outerShdw>
                </a:effectLst>
              </a:rPr>
              <a:t>Thanks for watching!</a:t>
            </a:r>
            <a:endParaRPr lang="ru-RU" sz="6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9270099"/>
      </p:ext>
    </p:extLst>
  </p:cSld>
  <p:clrMapOvr>
    <a:masterClrMapping/>
  </p:clrMapOvr>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89</TotalTime>
  <Words>298</Words>
  <Application>Microsoft Office PowerPoint</Application>
  <PresentationFormat>Экран (4:3)</PresentationFormat>
  <Paragraphs>11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Паркет</vt:lpstr>
      <vt:lpstr>Hyde Park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Hyde Park</dc:title>
  <dc:creator>Дима</dc:creator>
  <cp:lastModifiedBy>Дима Погодин</cp:lastModifiedBy>
  <cp:revision>10</cp:revision>
  <dcterms:created xsi:type="dcterms:W3CDTF">2013-12-06T16:52:28Z</dcterms:created>
  <dcterms:modified xsi:type="dcterms:W3CDTF">2013-12-06T18:32:40Z</dcterms:modified>
</cp:coreProperties>
</file>