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71" r:id="rId12"/>
    <p:sldId id="272" r:id="rId13"/>
    <p:sldId id="275" r:id="rId14"/>
    <p:sldId id="273" r:id="rId15"/>
    <p:sldId id="274" r:id="rId16"/>
    <p:sldId id="276" r:id="rId17"/>
    <p:sldId id="264" r:id="rId18"/>
    <p:sldId id="265" r:id="rId19"/>
    <p:sldId id="266" r:id="rId20"/>
    <p:sldId id="267" r:id="rId21"/>
    <p:sldId id="270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5BD-1DC2-4EC4-A42C-F50FF307684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EF8-5A3B-405F-A4D2-FAC4547427A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5BD-1DC2-4EC4-A42C-F50FF307684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EF8-5A3B-405F-A4D2-FAC4547427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5BD-1DC2-4EC4-A42C-F50FF307684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EF8-5A3B-405F-A4D2-FAC4547427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5BD-1DC2-4EC4-A42C-F50FF307684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EF8-5A3B-405F-A4D2-FAC4547427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5BD-1DC2-4EC4-A42C-F50FF307684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387AEF8-5A3B-405F-A4D2-FAC4547427A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5BD-1DC2-4EC4-A42C-F50FF307684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EF8-5A3B-405F-A4D2-FAC4547427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5BD-1DC2-4EC4-A42C-F50FF307684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EF8-5A3B-405F-A4D2-FAC4547427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5BD-1DC2-4EC4-A42C-F50FF307684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EF8-5A3B-405F-A4D2-FAC4547427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5BD-1DC2-4EC4-A42C-F50FF307684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EF8-5A3B-405F-A4D2-FAC4547427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5BD-1DC2-4EC4-A42C-F50FF307684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EF8-5A3B-405F-A4D2-FAC4547427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35BD-1DC2-4EC4-A42C-F50FF307684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7AEF8-5A3B-405F-A4D2-FAC4547427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C6635BD-1DC2-4EC4-A42C-F50FF307684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387AEF8-5A3B-405F-A4D2-FAC4547427AC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erelom_10_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14404"/>
            <a:ext cx="9144000" cy="757240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2500329"/>
          </a:xfrm>
        </p:spPr>
        <p:txBody>
          <a:bodyPr>
            <a:normAutofit fontScale="90000"/>
          </a:bodyPr>
          <a:lstStyle/>
          <a:p>
            <a:r>
              <a:rPr lang="uk-UA" dirty="0" err="1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Переломи.Вивихи.Перша</a:t>
            </a:r>
            <a:r>
              <a:rPr lang="uk-UA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 допомога при переломах та вивихах.</a:t>
            </a:r>
            <a:endParaRPr lang="ru-RU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lavicle_fracture_lef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4571999" cy="36559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0"/>
            <a:ext cx="6115064" cy="857232"/>
          </a:xfrm>
        </p:spPr>
        <p:txBody>
          <a:bodyPr/>
          <a:lstStyle/>
          <a:p>
            <a:r>
              <a:rPr lang="ru-RU" dirty="0" err="1" smtClean="0"/>
              <a:t>Ознаки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00562" y="714356"/>
            <a:ext cx="4643438" cy="6143643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Ознаки</a:t>
            </a:r>
            <a:r>
              <a:rPr lang="ru-RU" dirty="0"/>
              <a:t>: </a:t>
            </a:r>
            <a:r>
              <a:rPr lang="ru-RU" dirty="0" err="1"/>
              <a:t>ключиця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</a:t>
            </a:r>
            <a:r>
              <a:rPr lang="ru-RU" dirty="0" err="1"/>
              <a:t>мовби</a:t>
            </a:r>
            <a:r>
              <a:rPr lang="ru-RU" dirty="0"/>
              <a:t> </a:t>
            </a:r>
            <a:r>
              <a:rPr lang="ru-RU" dirty="0" err="1"/>
              <a:t>коротшою</a:t>
            </a:r>
            <a:r>
              <a:rPr lang="ru-RU" dirty="0"/>
              <a:t>, </a:t>
            </a:r>
            <a:r>
              <a:rPr lang="ru-RU" dirty="0" err="1"/>
              <a:t>біль</a:t>
            </a:r>
            <a:r>
              <a:rPr lang="ru-RU" dirty="0"/>
              <a:t> у </a:t>
            </a:r>
            <a:r>
              <a:rPr lang="ru-RU" dirty="0" err="1"/>
              <a:t>місціперелому</a:t>
            </a:r>
            <a:r>
              <a:rPr lang="ru-RU" dirty="0"/>
              <a:t>, плече </a:t>
            </a:r>
            <a:r>
              <a:rPr lang="ru-RU" dirty="0" err="1"/>
              <a:t>і</a:t>
            </a:r>
            <a:r>
              <a:rPr lang="ru-RU" dirty="0"/>
              <a:t> вся рука </a:t>
            </a:r>
            <a:r>
              <a:rPr lang="ru-RU" dirty="0" err="1"/>
              <a:t>приспущені</a:t>
            </a:r>
            <a:r>
              <a:rPr lang="ru-RU" dirty="0"/>
              <a:t> донизу, </a:t>
            </a:r>
            <a:r>
              <a:rPr lang="ru-RU" dirty="0" err="1"/>
              <a:t>рухируки</a:t>
            </a:r>
            <a:r>
              <a:rPr lang="ru-RU" dirty="0"/>
              <a:t> </a:t>
            </a:r>
            <a:r>
              <a:rPr lang="ru-RU" dirty="0" err="1"/>
              <a:t>обмежені.Допомога</a:t>
            </a:r>
            <a:r>
              <a:rPr lang="ru-RU" dirty="0"/>
              <a:t>: в </a:t>
            </a:r>
            <a:r>
              <a:rPr lang="ru-RU" dirty="0" err="1"/>
              <a:t>пахвову</a:t>
            </a:r>
            <a:r>
              <a:rPr lang="ru-RU" dirty="0"/>
              <a:t> ямку </a:t>
            </a:r>
            <a:r>
              <a:rPr lang="ru-RU" dirty="0" err="1"/>
              <a:t>кладуть</a:t>
            </a:r>
            <a:r>
              <a:rPr lang="ru-RU" dirty="0"/>
              <a:t> великий </a:t>
            </a:r>
            <a:r>
              <a:rPr lang="ru-RU" dirty="0" err="1"/>
              <a:t>жмутщільно</a:t>
            </a:r>
            <a:r>
              <a:rPr lang="ru-RU" dirty="0"/>
              <a:t> </a:t>
            </a:r>
            <a:r>
              <a:rPr lang="ru-RU" dirty="0" err="1"/>
              <a:t>скрученої</a:t>
            </a:r>
            <a:r>
              <a:rPr lang="ru-RU" dirty="0"/>
              <a:t> </a:t>
            </a:r>
            <a:r>
              <a:rPr lang="ru-RU" dirty="0" err="1"/>
              <a:t>вати</a:t>
            </a:r>
            <a:r>
              <a:rPr lang="ru-RU" dirty="0"/>
              <a:t>, руку </a:t>
            </a:r>
            <a:r>
              <a:rPr lang="ru-RU" dirty="0" err="1"/>
              <a:t>згинають</a:t>
            </a:r>
            <a:r>
              <a:rPr lang="ru-RU" dirty="0"/>
              <a:t> у </a:t>
            </a:r>
            <a:r>
              <a:rPr lang="ru-RU" dirty="0" err="1"/>
              <a:t>лікті</a:t>
            </a:r>
            <a:r>
              <a:rPr lang="ru-RU" dirty="0"/>
              <a:t> </a:t>
            </a:r>
            <a:r>
              <a:rPr lang="ru-RU" dirty="0" err="1"/>
              <a:t>підпрямим</a:t>
            </a:r>
            <a:r>
              <a:rPr lang="ru-RU" dirty="0"/>
              <a:t> кутом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щільно</a:t>
            </a:r>
            <a:r>
              <a:rPr lang="ru-RU" dirty="0"/>
              <a:t> </a:t>
            </a:r>
            <a:r>
              <a:rPr lang="ru-RU" dirty="0" err="1"/>
              <a:t>прибинтовують</a:t>
            </a:r>
            <a:r>
              <a:rPr lang="ru-RU" dirty="0"/>
              <a:t> до </a:t>
            </a:r>
            <a:r>
              <a:rPr lang="ru-RU" dirty="0" err="1"/>
              <a:t>тулуба,передпліччя</a:t>
            </a:r>
            <a:r>
              <a:rPr lang="ru-RU" dirty="0"/>
              <a:t> </a:t>
            </a:r>
            <a:r>
              <a:rPr lang="ru-RU" dirty="0" err="1"/>
              <a:t>підвішують</a:t>
            </a:r>
            <a:r>
              <a:rPr lang="ru-RU" dirty="0"/>
              <a:t> на </a:t>
            </a:r>
            <a:r>
              <a:rPr lang="ru-RU" dirty="0" err="1"/>
              <a:t>косинці</a:t>
            </a:r>
            <a:r>
              <a:rPr lang="ru-RU" dirty="0"/>
              <a:t> до </a:t>
            </a:r>
            <a:r>
              <a:rPr lang="ru-RU" dirty="0" err="1"/>
              <a:t>шиї</a:t>
            </a:r>
            <a:r>
              <a:rPr lang="ru-RU" dirty="0"/>
              <a:t>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Рисунок 4" descr="fiksator_plecha_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643314"/>
            <a:ext cx="2643174" cy="30137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Перелом ребер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214554"/>
            <a:ext cx="8401080" cy="71439"/>
          </a:xfrm>
        </p:spPr>
        <p:txBody>
          <a:bodyPr>
            <a:normAutofit fontScale="25000" lnSpcReduction="20000"/>
          </a:bodyPr>
          <a:lstStyle/>
          <a:p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perelom-rebr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1971654"/>
            <a:ext cx="6929486" cy="43928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0"/>
            <a:ext cx="8229600" cy="6858000"/>
          </a:xfrm>
        </p:spPr>
        <p:txBody>
          <a:bodyPr>
            <a:normAutofit/>
          </a:bodyPr>
          <a:lstStyle/>
          <a:p>
            <a:r>
              <a:rPr lang="ru-RU" dirty="0" err="1"/>
              <a:t>Ознаки</a:t>
            </a:r>
            <a:r>
              <a:rPr lang="ru-RU" dirty="0"/>
              <a:t>: </a:t>
            </a:r>
            <a:r>
              <a:rPr lang="ru-RU" dirty="0" err="1"/>
              <a:t>різко</a:t>
            </a:r>
            <a:r>
              <a:rPr lang="ru-RU" dirty="0"/>
              <a:t> </a:t>
            </a:r>
            <a:r>
              <a:rPr lang="ru-RU" dirty="0" err="1"/>
              <a:t>виражений</a:t>
            </a:r>
            <a:r>
              <a:rPr lang="ru-RU" dirty="0"/>
              <a:t> </a:t>
            </a:r>
            <a:r>
              <a:rPr lang="ru-RU" dirty="0" err="1"/>
              <a:t>біль</a:t>
            </a:r>
            <a:r>
              <a:rPr lang="ru-RU" dirty="0"/>
              <a:t> у </a:t>
            </a:r>
            <a:r>
              <a:rPr lang="ru-RU" dirty="0" err="1"/>
              <a:t>місці</a:t>
            </a:r>
            <a:r>
              <a:rPr lang="ru-RU" dirty="0"/>
              <a:t> перелому, </a:t>
            </a:r>
            <a:r>
              <a:rPr lang="ru-RU" dirty="0" err="1"/>
              <a:t>щопосилюється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вдихання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, кашлю, </a:t>
            </a:r>
            <a:r>
              <a:rPr lang="ru-RU" dirty="0" err="1"/>
              <a:t>рухах</a:t>
            </a:r>
            <a:r>
              <a:rPr lang="ru-RU" dirty="0"/>
              <a:t> </a:t>
            </a:r>
            <a:r>
              <a:rPr lang="ru-RU" dirty="0" err="1"/>
              <a:t>грудноїклітки</a:t>
            </a:r>
            <a:r>
              <a:rPr lang="ru-RU" dirty="0"/>
              <a:t>. Коли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пошкоджена</a:t>
            </a:r>
            <a:r>
              <a:rPr lang="ru-RU" dirty="0"/>
              <a:t> плевра та </a:t>
            </a:r>
            <a:r>
              <a:rPr lang="ru-RU" dirty="0" err="1"/>
              <a:t>легені</a:t>
            </a:r>
            <a:r>
              <a:rPr lang="ru-RU" dirty="0"/>
              <a:t>, </a:t>
            </a:r>
            <a:r>
              <a:rPr lang="ru-RU" dirty="0" err="1"/>
              <a:t>підшкірою</a:t>
            </a:r>
            <a:r>
              <a:rPr lang="ru-RU" dirty="0"/>
              <a:t> </a:t>
            </a:r>
            <a:r>
              <a:rPr lang="ru-RU" dirty="0" err="1"/>
              <a:t>скупчується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 (</a:t>
            </a:r>
            <a:r>
              <a:rPr lang="ru-RU" dirty="0" err="1"/>
              <a:t>підшкірна</a:t>
            </a:r>
            <a:r>
              <a:rPr lang="ru-RU" dirty="0"/>
              <a:t> </a:t>
            </a:r>
            <a:r>
              <a:rPr lang="ru-RU" dirty="0" err="1"/>
              <a:t>емфізема</a:t>
            </a:r>
            <a:r>
              <a:rPr lang="ru-RU" dirty="0"/>
              <a:t>). В </a:t>
            </a:r>
            <a:r>
              <a:rPr lang="ru-RU" dirty="0" err="1"/>
              <a:t>такихвипадках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прощупування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шкірою</a:t>
            </a:r>
            <a:r>
              <a:rPr lang="ru-RU" dirty="0"/>
              <a:t> </a:t>
            </a:r>
            <a:r>
              <a:rPr lang="ru-RU" dirty="0" err="1"/>
              <a:t>відчуваєтьсяпотріскування</a:t>
            </a:r>
            <a:r>
              <a:rPr lang="ru-RU" dirty="0"/>
              <a:t> </a:t>
            </a:r>
            <a:r>
              <a:rPr lang="ru-RU" dirty="0" err="1"/>
              <a:t>бульбашок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. </a:t>
            </a:r>
            <a:r>
              <a:rPr lang="ru-RU" dirty="0" err="1"/>
              <a:t>Інколи</a:t>
            </a:r>
            <a:r>
              <a:rPr lang="ru-RU" dirty="0"/>
              <a:t>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відхаркування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Допомога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Накласти</a:t>
            </a:r>
            <a:r>
              <a:rPr lang="ru-RU" dirty="0" smtClean="0"/>
              <a:t> </a:t>
            </a:r>
            <a:r>
              <a:rPr lang="ru-RU" dirty="0" err="1" smtClean="0"/>
              <a:t>тугу</a:t>
            </a:r>
            <a:r>
              <a:rPr lang="ru-RU" dirty="0" smtClean="0"/>
              <a:t> повязку </a:t>
            </a:r>
            <a:r>
              <a:rPr lang="ru-RU" dirty="0" err="1" smtClean="0"/>
              <a:t>навколо</a:t>
            </a:r>
            <a:r>
              <a:rPr lang="ru-RU" dirty="0" smtClean="0"/>
              <a:t> </a:t>
            </a:r>
            <a:r>
              <a:rPr lang="ru-RU" dirty="0" err="1" smtClean="0"/>
              <a:t>нижньої</a:t>
            </a:r>
            <a:r>
              <a:rPr lang="ru-RU" dirty="0" smtClean="0"/>
              <a:t> </a:t>
            </a:r>
            <a:r>
              <a:rPr lang="ru-RU" dirty="0" err="1" smtClean="0"/>
              <a:t>частиниГрудної</a:t>
            </a:r>
            <a:r>
              <a:rPr lang="ru-RU" dirty="0" smtClean="0"/>
              <a:t> </a:t>
            </a:r>
            <a:r>
              <a:rPr lang="ru-RU" dirty="0" err="1" smtClean="0"/>
              <a:t>клітки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обмеження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рухливості</a:t>
            </a:r>
            <a:r>
              <a:rPr lang="ru-RU" dirty="0" smtClean="0"/>
              <a:t> </a:t>
            </a:r>
            <a:r>
              <a:rPr lang="ru-RU" dirty="0" err="1" smtClean="0"/>
              <a:t>підчас</a:t>
            </a:r>
            <a:r>
              <a:rPr lang="ru-RU" dirty="0" smtClean="0"/>
              <a:t> </a:t>
            </a:r>
            <a:r>
              <a:rPr lang="ru-RU" dirty="0" err="1" smtClean="0"/>
              <a:t>дихання.Для</a:t>
            </a:r>
            <a:r>
              <a:rPr lang="ru-RU" dirty="0" smtClean="0"/>
              <a:t> </a:t>
            </a:r>
            <a:r>
              <a:rPr lang="ru-RU" dirty="0" err="1" smtClean="0"/>
              <a:t>зменшення</a:t>
            </a:r>
            <a:r>
              <a:rPr lang="ru-RU" dirty="0" smtClean="0"/>
              <a:t> болю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дати</a:t>
            </a:r>
            <a:r>
              <a:rPr lang="ru-RU" dirty="0" smtClean="0"/>
              <a:t> </a:t>
            </a:r>
            <a:r>
              <a:rPr lang="ru-RU" dirty="0" err="1" smtClean="0"/>
              <a:t>потерпілому</a:t>
            </a:r>
            <a:r>
              <a:rPr lang="ru-RU" dirty="0" smtClean="0"/>
              <a:t> </a:t>
            </a:r>
            <a:r>
              <a:rPr lang="ru-RU" dirty="0" err="1" smtClean="0"/>
              <a:t>обезболювальнутаблетку</a:t>
            </a:r>
            <a:r>
              <a:rPr lang="ru-RU" dirty="0" smtClean="0"/>
              <a:t>. </a:t>
            </a:r>
            <a:r>
              <a:rPr lang="ru-RU" dirty="0" err="1" smtClean="0"/>
              <a:t>Перевозити</a:t>
            </a:r>
            <a:r>
              <a:rPr lang="ru-RU" dirty="0" smtClean="0"/>
              <a:t> </a:t>
            </a:r>
            <a:r>
              <a:rPr lang="ru-RU" dirty="0" err="1" smtClean="0"/>
              <a:t>потерпілого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сидячи</a:t>
            </a:r>
            <a:r>
              <a:rPr lang="ru-RU" dirty="0" smtClean="0"/>
              <a:t>. Туго </a:t>
            </a:r>
            <a:r>
              <a:rPr lang="ru-RU" dirty="0" err="1" smtClean="0"/>
              <a:t>бинтують</a:t>
            </a:r>
            <a:r>
              <a:rPr lang="ru-RU" dirty="0" smtClean="0"/>
              <a:t> </a:t>
            </a:r>
            <a:r>
              <a:rPr lang="ru-RU" dirty="0" err="1" smtClean="0"/>
              <a:t>нижні</a:t>
            </a:r>
            <a:r>
              <a:rPr lang="ru-RU" dirty="0" smtClean="0"/>
              <a:t> </a:t>
            </a:r>
            <a:r>
              <a:rPr lang="ru-RU" dirty="0" err="1" smtClean="0"/>
              <a:t>відділи</a:t>
            </a:r>
            <a:r>
              <a:rPr lang="ru-RU" dirty="0" smtClean="0"/>
              <a:t> </a:t>
            </a:r>
            <a:r>
              <a:rPr lang="ru-RU" dirty="0" err="1" smtClean="0"/>
              <a:t>грудної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, при </a:t>
            </a:r>
            <a:r>
              <a:rPr lang="ru-RU" dirty="0" err="1" smtClean="0"/>
              <a:t>цьому</a:t>
            </a:r>
            <a:r>
              <a:rPr lang="ru-RU" dirty="0" smtClean="0"/>
              <a:t> перед початком </a:t>
            </a:r>
            <a:r>
              <a:rPr lang="ru-RU" dirty="0" err="1" smtClean="0"/>
              <a:t>бинтування</a:t>
            </a:r>
            <a:r>
              <a:rPr lang="ru-RU" dirty="0" smtClean="0"/>
              <a:t> поранений повинен </a:t>
            </a:r>
            <a:r>
              <a:rPr lang="ru-RU" dirty="0" err="1" smtClean="0"/>
              <a:t>видохнути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. В момент доху </a:t>
            </a:r>
            <a:r>
              <a:rPr lang="ru-RU" dirty="0" err="1" smtClean="0"/>
              <a:t>бинтування</a:t>
            </a:r>
            <a:r>
              <a:rPr lang="ru-RU" dirty="0" smtClean="0"/>
              <a:t> </a:t>
            </a:r>
            <a:r>
              <a:rPr lang="ru-RU" dirty="0" err="1" smtClean="0"/>
              <a:t>тимчасово</a:t>
            </a:r>
            <a:r>
              <a:rPr lang="ru-RU" dirty="0" smtClean="0"/>
              <a:t> </a:t>
            </a:r>
            <a:r>
              <a:rPr lang="ru-RU" dirty="0" err="1" smtClean="0"/>
              <a:t>зупинити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натягують</a:t>
            </a:r>
            <a:r>
              <a:rPr lang="ru-RU" dirty="0" smtClean="0"/>
              <a:t> свобод </a:t>
            </a:r>
            <a:r>
              <a:rPr lang="ru-RU" dirty="0" err="1" smtClean="0"/>
              <a:t>ний</a:t>
            </a:r>
            <a:r>
              <a:rPr lang="ru-RU" dirty="0" smtClean="0"/>
              <a:t> </a:t>
            </a:r>
            <a:r>
              <a:rPr lang="ru-RU" dirty="0" err="1" smtClean="0"/>
              <a:t>кінець</a:t>
            </a:r>
            <a:r>
              <a:rPr lang="ru-RU" dirty="0" smtClean="0"/>
              <a:t> бинту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72066" y="274638"/>
            <a:ext cx="3614734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Переломи хребта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86380" y="1357298"/>
            <a:ext cx="3443254" cy="5000660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Надзвичайно</a:t>
            </a:r>
            <a:r>
              <a:rPr lang="ru-RU" dirty="0" smtClean="0"/>
              <a:t> </a:t>
            </a:r>
            <a:r>
              <a:rPr lang="ru-RU" dirty="0" err="1" smtClean="0"/>
              <a:t>небезпечні</a:t>
            </a:r>
            <a:r>
              <a:rPr lang="ru-RU" dirty="0"/>
              <a:t>, особливо в </a:t>
            </a:r>
            <a:r>
              <a:rPr lang="ru-RU" dirty="0" smtClean="0"/>
              <a:t>тих </a:t>
            </a:r>
            <a:r>
              <a:rPr lang="ru-RU" dirty="0" err="1" smtClean="0"/>
              <a:t>випадках</a:t>
            </a:r>
            <a:r>
              <a:rPr lang="ru-RU" dirty="0"/>
              <a:t>, коли </a:t>
            </a:r>
            <a:r>
              <a:rPr lang="ru-RU" dirty="0" err="1" smtClean="0"/>
              <a:t>пошкоджується</a:t>
            </a:r>
            <a:r>
              <a:rPr lang="ru-RU" dirty="0" smtClean="0"/>
              <a:t> </a:t>
            </a:r>
            <a:r>
              <a:rPr lang="ru-RU" dirty="0" err="1" smtClean="0"/>
              <a:t>спинний</a:t>
            </a:r>
            <a:r>
              <a:rPr lang="ru-RU" dirty="0" smtClean="0"/>
              <a:t> </a:t>
            </a:r>
            <a:r>
              <a:rPr lang="ru-RU" dirty="0" err="1"/>
              <a:t>мозок</a:t>
            </a:r>
            <a:r>
              <a:rPr lang="ru-RU" dirty="0"/>
              <a:t>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smtClean="0"/>
              <a:t>переломи </a:t>
            </a:r>
            <a:r>
              <a:rPr lang="ru-RU" dirty="0" err="1" smtClean="0"/>
              <a:t>можливі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падіння</a:t>
            </a:r>
            <a:r>
              <a:rPr lang="ru-RU" dirty="0"/>
              <a:t> </a:t>
            </a:r>
            <a:r>
              <a:rPr lang="ru-RU" dirty="0" err="1"/>
              <a:t>звисоти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притискання</a:t>
            </a:r>
            <a:r>
              <a:rPr lang="ru-RU" dirty="0"/>
              <a:t> </a:t>
            </a:r>
            <a:r>
              <a:rPr lang="ru-RU" dirty="0" err="1"/>
              <a:t>важким</a:t>
            </a:r>
            <a:r>
              <a:rPr lang="ru-RU" dirty="0"/>
              <a:t> предметом</a:t>
            </a:r>
          </a:p>
        </p:txBody>
      </p:sp>
      <p:pic>
        <p:nvPicPr>
          <p:cNvPr id="4" name="Рисунок 3" descr="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072066" cy="6916454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8686800" cy="3714776"/>
          </a:xfrm>
        </p:spPr>
        <p:txBody>
          <a:bodyPr>
            <a:normAutofit/>
          </a:bodyPr>
          <a:lstStyle/>
          <a:p>
            <a:r>
              <a:rPr lang="ru-RU" dirty="0" err="1"/>
              <a:t>Ознаки</a:t>
            </a:r>
            <a:r>
              <a:rPr lang="ru-RU" dirty="0"/>
              <a:t>: </a:t>
            </a:r>
            <a:r>
              <a:rPr lang="ru-RU" dirty="0" err="1"/>
              <a:t>різкий</a:t>
            </a:r>
            <a:r>
              <a:rPr lang="ru-RU" dirty="0"/>
              <a:t> </a:t>
            </a:r>
            <a:r>
              <a:rPr lang="ru-RU" dirty="0" err="1"/>
              <a:t>біль</a:t>
            </a:r>
            <a:r>
              <a:rPr lang="ru-RU" dirty="0"/>
              <a:t> в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виступаючих</a:t>
            </a:r>
            <a:r>
              <a:rPr lang="ru-RU" dirty="0"/>
              <a:t> </a:t>
            </a:r>
            <a:r>
              <a:rPr lang="ru-RU" dirty="0" err="1"/>
              <a:t>позаду</a:t>
            </a:r>
            <a:r>
              <a:rPr lang="ru-RU" dirty="0"/>
              <a:t> </a:t>
            </a:r>
            <a:r>
              <a:rPr lang="ru-RU" dirty="0" err="1"/>
              <a:t>відростків,неможливість</a:t>
            </a:r>
            <a:r>
              <a:rPr lang="ru-RU" dirty="0"/>
              <a:t> </a:t>
            </a:r>
            <a:r>
              <a:rPr lang="ru-RU" dirty="0" err="1"/>
              <a:t>рухів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 хребта. Коли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переломупошкоджено</a:t>
            </a:r>
            <a:r>
              <a:rPr lang="ru-RU" dirty="0"/>
              <a:t> </a:t>
            </a:r>
            <a:r>
              <a:rPr lang="ru-RU" dirty="0" err="1"/>
              <a:t>спинний</a:t>
            </a:r>
            <a:r>
              <a:rPr lang="ru-RU" dirty="0"/>
              <a:t> </a:t>
            </a:r>
            <a:r>
              <a:rPr lang="ru-RU" dirty="0" err="1"/>
              <a:t>мозок</a:t>
            </a:r>
            <a:r>
              <a:rPr lang="ru-RU" dirty="0"/>
              <a:t>, то * 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параліч</a:t>
            </a:r>
            <a:r>
              <a:rPr lang="ru-RU" dirty="0"/>
              <a:t> </a:t>
            </a:r>
            <a:r>
              <a:rPr lang="ru-RU" dirty="0" err="1"/>
              <a:t>кінцівок,втрата</a:t>
            </a:r>
            <a:r>
              <a:rPr lang="ru-RU" dirty="0"/>
              <a:t> </a:t>
            </a:r>
            <a:r>
              <a:rPr lang="ru-RU" dirty="0" err="1"/>
              <a:t>чутливості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</a:t>
            </a:r>
            <a:r>
              <a:rPr lang="ru-RU" dirty="0" err="1"/>
              <a:t>нижче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перелому, </a:t>
            </a:r>
            <a:r>
              <a:rPr lang="ru-RU" dirty="0" err="1"/>
              <a:t>розлад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</a:t>
            </a:r>
            <a:r>
              <a:rPr lang="ru-RU" dirty="0" err="1"/>
              <a:t>тазовихорганів</a:t>
            </a:r>
            <a:r>
              <a:rPr lang="ru-RU" dirty="0"/>
              <a:t> (</a:t>
            </a:r>
            <a:r>
              <a:rPr lang="ru-RU" dirty="0" err="1"/>
              <a:t>затримка</a:t>
            </a:r>
            <a:r>
              <a:rPr lang="ru-RU" dirty="0"/>
              <a:t> </a:t>
            </a:r>
            <a:r>
              <a:rPr lang="ru-RU" dirty="0" err="1"/>
              <a:t>сечі</a:t>
            </a:r>
            <a:r>
              <a:rPr lang="ru-RU" dirty="0"/>
              <a:t> та калу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Допомога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Потерпілого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обережно</a:t>
            </a:r>
            <a:r>
              <a:rPr lang="ru-RU" dirty="0" smtClean="0"/>
              <a:t> </a:t>
            </a:r>
            <a:r>
              <a:rPr lang="ru-RU" dirty="0" err="1" smtClean="0"/>
              <a:t>піднімати</a:t>
            </a:r>
            <a:r>
              <a:rPr lang="ru-RU" dirty="0" smtClean="0"/>
              <a:t> </a:t>
            </a:r>
            <a:r>
              <a:rPr lang="ru-RU" dirty="0" err="1" smtClean="0"/>
              <a:t>тапереносити</a:t>
            </a:r>
            <a:r>
              <a:rPr lang="ru-RU" dirty="0" smtClean="0"/>
              <a:t>. Не </a:t>
            </a:r>
            <a:r>
              <a:rPr lang="ru-RU" dirty="0" err="1" smtClean="0"/>
              <a:t>допускати</a:t>
            </a:r>
            <a:r>
              <a:rPr lang="ru-RU" dirty="0" smtClean="0"/>
              <a:t> </a:t>
            </a:r>
            <a:r>
              <a:rPr lang="ru-RU" dirty="0" err="1" smtClean="0"/>
              <a:t>згинання</a:t>
            </a:r>
            <a:r>
              <a:rPr lang="ru-RU" dirty="0" smtClean="0"/>
              <a:t> хребта, тому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випадкуможна</a:t>
            </a:r>
            <a:r>
              <a:rPr lang="ru-RU" dirty="0" smtClean="0"/>
              <a:t> </a:t>
            </a:r>
            <a:r>
              <a:rPr lang="ru-RU" dirty="0" err="1" smtClean="0"/>
              <a:t>пошкодити</a:t>
            </a:r>
            <a:r>
              <a:rPr lang="ru-RU" dirty="0" smtClean="0"/>
              <a:t> </a:t>
            </a:r>
            <a:r>
              <a:rPr lang="ru-RU" dirty="0" err="1" smtClean="0"/>
              <a:t>спинний</a:t>
            </a:r>
            <a:r>
              <a:rPr lang="ru-RU" dirty="0" smtClean="0"/>
              <a:t> </a:t>
            </a:r>
            <a:r>
              <a:rPr lang="ru-RU" dirty="0" err="1" smtClean="0"/>
              <a:t>мозок</a:t>
            </a:r>
            <a:r>
              <a:rPr lang="ru-RU" dirty="0" smtClean="0"/>
              <a:t>. </a:t>
            </a:r>
            <a:r>
              <a:rPr lang="ru-RU" dirty="0" err="1" smtClean="0"/>
              <a:t>Найважливіше</a:t>
            </a:r>
            <a:r>
              <a:rPr lang="ru-RU" dirty="0" smtClean="0"/>
              <a:t> — </a:t>
            </a:r>
            <a:r>
              <a:rPr lang="ru-RU" dirty="0" err="1" smtClean="0"/>
              <a:t>забезпечитинерухомість</a:t>
            </a:r>
            <a:r>
              <a:rPr lang="ru-RU" dirty="0" smtClean="0"/>
              <a:t> хребта. Для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потерпілого</a:t>
            </a:r>
            <a:r>
              <a:rPr lang="ru-RU" dirty="0" smtClean="0"/>
              <a:t> </a:t>
            </a:r>
            <a:r>
              <a:rPr lang="ru-RU" dirty="0" err="1" smtClean="0"/>
              <a:t>кладуть</a:t>
            </a:r>
            <a:r>
              <a:rPr lang="ru-RU" dirty="0" smtClean="0"/>
              <a:t> на </a:t>
            </a:r>
            <a:r>
              <a:rPr lang="ru-RU" dirty="0" err="1" smtClean="0"/>
              <a:t>ноші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жорсткоюповерхнею</a:t>
            </a:r>
            <a:r>
              <a:rPr lang="ru-RU" dirty="0" smtClean="0"/>
              <a:t> в </a:t>
            </a:r>
            <a:r>
              <a:rPr lang="ru-RU" dirty="0" err="1" smtClean="0"/>
              <a:t>положенні</a:t>
            </a:r>
            <a:r>
              <a:rPr lang="ru-RU" dirty="0" smtClean="0"/>
              <a:t> на </a:t>
            </a:r>
            <a:r>
              <a:rPr lang="ru-RU" dirty="0" err="1" smtClean="0"/>
              <a:t>животі</a:t>
            </a:r>
            <a:r>
              <a:rPr lang="ru-RU" dirty="0" smtClean="0"/>
              <a:t>;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плечі</a:t>
            </a:r>
            <a:r>
              <a:rPr lang="ru-RU" dirty="0" smtClean="0"/>
              <a:t> та голову </a:t>
            </a:r>
            <a:r>
              <a:rPr lang="ru-RU" dirty="0" err="1" smtClean="0"/>
              <a:t>підкладаютьвалик</a:t>
            </a:r>
            <a:r>
              <a:rPr lang="ru-RU" dirty="0" smtClean="0"/>
              <a:t>. Для того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покласти</a:t>
            </a:r>
            <a:r>
              <a:rPr lang="ru-RU" dirty="0" smtClean="0"/>
              <a:t> </a:t>
            </a:r>
            <a:r>
              <a:rPr lang="ru-RU" dirty="0" err="1" smtClean="0"/>
              <a:t>потерпілого</a:t>
            </a:r>
            <a:r>
              <a:rPr lang="ru-RU" dirty="0" smtClean="0"/>
              <a:t> на </a:t>
            </a:r>
            <a:r>
              <a:rPr lang="ru-RU" dirty="0" err="1" smtClean="0"/>
              <a:t>ноші</a:t>
            </a:r>
            <a:r>
              <a:rPr lang="ru-RU" dirty="0" smtClean="0"/>
              <a:t>, </a:t>
            </a:r>
            <a:r>
              <a:rPr lang="ru-RU" dirty="0" err="1" smtClean="0"/>
              <a:t>спершу</a:t>
            </a:r>
            <a:r>
              <a:rPr lang="ru-RU" dirty="0" smtClean="0"/>
              <a:t> </a:t>
            </a:r>
            <a:r>
              <a:rPr lang="ru-RU" dirty="0" err="1" smtClean="0"/>
              <a:t>потрібнообережно</a:t>
            </a:r>
            <a:r>
              <a:rPr lang="ru-RU" dirty="0" smtClean="0"/>
              <a:t> </a:t>
            </a:r>
            <a:r>
              <a:rPr lang="ru-RU" dirty="0" err="1" smtClean="0"/>
              <a:t>повернути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вниз животом, а </a:t>
            </a:r>
            <a:r>
              <a:rPr lang="ru-RU" dirty="0" err="1" smtClean="0"/>
              <a:t>потім</a:t>
            </a:r>
            <a:r>
              <a:rPr lang="ru-RU" dirty="0" smtClean="0"/>
              <a:t> двое-трое </a:t>
            </a:r>
            <a:r>
              <a:rPr lang="ru-RU" dirty="0" err="1" smtClean="0"/>
              <a:t>людейодночасно</a:t>
            </a:r>
            <a:r>
              <a:rPr lang="ru-RU" dirty="0" smtClean="0"/>
              <a:t> </a:t>
            </a:r>
            <a:r>
              <a:rPr lang="ru-RU" dirty="0" err="1" smtClean="0"/>
              <a:t>піднімають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кладуть</a:t>
            </a:r>
            <a:r>
              <a:rPr lang="ru-RU" dirty="0" smtClean="0"/>
              <a:t> на </a:t>
            </a:r>
            <a:r>
              <a:rPr lang="ru-RU" dirty="0" err="1" smtClean="0"/>
              <a:t>ноші</a:t>
            </a:r>
            <a:r>
              <a:rPr lang="ru-RU" dirty="0" smtClean="0"/>
              <a:t>, не </a:t>
            </a:r>
            <a:r>
              <a:rPr lang="ru-RU" dirty="0" err="1" smtClean="0"/>
              <a:t>допускаючи</a:t>
            </a:r>
            <a:r>
              <a:rPr lang="ru-RU" dirty="0" smtClean="0"/>
              <a:t> при </a:t>
            </a:r>
            <a:r>
              <a:rPr lang="ru-RU" dirty="0" err="1" smtClean="0"/>
              <a:t>цьомузгинання</a:t>
            </a:r>
            <a:r>
              <a:rPr lang="ru-RU" dirty="0" smtClean="0"/>
              <a:t> хребта. </a:t>
            </a:r>
            <a:r>
              <a:rPr lang="ru-RU" dirty="0" err="1" smtClean="0"/>
              <a:t>Можна</a:t>
            </a:r>
            <a:r>
              <a:rPr lang="ru-RU" dirty="0" smtClean="0"/>
              <a:t> перед </a:t>
            </a:r>
            <a:r>
              <a:rPr lang="ru-RU" dirty="0" err="1" smtClean="0"/>
              <a:t>тим</a:t>
            </a:r>
            <a:r>
              <a:rPr lang="ru-RU" dirty="0" smtClean="0"/>
              <a:t>, як </a:t>
            </a:r>
            <a:r>
              <a:rPr lang="ru-RU" dirty="0" err="1" smtClean="0"/>
              <a:t>піднімати</a:t>
            </a:r>
            <a:r>
              <a:rPr lang="ru-RU" dirty="0" smtClean="0"/>
              <a:t> </a:t>
            </a:r>
            <a:r>
              <a:rPr lang="ru-RU" dirty="0" err="1" smtClean="0"/>
              <a:t>потерпілого</a:t>
            </a:r>
            <a:r>
              <a:rPr lang="ru-RU" dirty="0" smtClean="0"/>
              <a:t>, </a:t>
            </a:r>
            <a:r>
              <a:rPr lang="ru-RU" dirty="0" err="1" smtClean="0"/>
              <a:t>підкластипід</a:t>
            </a:r>
            <a:r>
              <a:rPr lang="ru-RU" dirty="0" smtClean="0"/>
              <a:t> </a:t>
            </a:r>
            <a:r>
              <a:rPr lang="ru-RU" dirty="0" err="1" smtClean="0"/>
              <a:t>нього</a:t>
            </a:r>
            <a:r>
              <a:rPr lang="ru-RU" dirty="0" smtClean="0"/>
              <a:t> </a:t>
            </a:r>
            <a:r>
              <a:rPr lang="ru-RU" dirty="0" err="1" smtClean="0"/>
              <a:t>дошку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7686" y="214290"/>
            <a:ext cx="4329114" cy="3000396"/>
          </a:xfrm>
        </p:spPr>
        <p:txBody>
          <a:bodyPr/>
          <a:lstStyle/>
          <a:p>
            <a:r>
              <a:rPr lang="ru-RU" dirty="0"/>
              <a:t>ВИВИХИ.</a:t>
            </a:r>
          </a:p>
        </p:txBody>
      </p:sp>
      <p:pic>
        <p:nvPicPr>
          <p:cNvPr id="4" name="Содержимое 5" descr="image00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285728"/>
            <a:ext cx="4068618" cy="5786478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215106"/>
          </a:xfrm>
        </p:spPr>
        <p:txBody>
          <a:bodyPr>
            <a:normAutofit/>
          </a:bodyPr>
          <a:lstStyle/>
          <a:p>
            <a:r>
              <a:rPr lang="ru-RU" dirty="0" err="1"/>
              <a:t>Вивихами</a:t>
            </a:r>
            <a:r>
              <a:rPr lang="ru-RU" dirty="0"/>
              <a:t> – </a:t>
            </a:r>
            <a:r>
              <a:rPr lang="ru-RU" dirty="0" err="1"/>
              <a:t>називаються</a:t>
            </a:r>
            <a:r>
              <a:rPr lang="ru-RU" dirty="0"/>
              <a:t> </a:t>
            </a:r>
            <a:r>
              <a:rPr lang="ru-RU" dirty="0" err="1"/>
              <a:t>повне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часткове</a:t>
            </a:r>
            <a:r>
              <a:rPr lang="ru-RU" dirty="0"/>
              <a:t> </a:t>
            </a:r>
            <a:r>
              <a:rPr lang="ru-RU" dirty="0" err="1"/>
              <a:t>зміщення</a:t>
            </a:r>
            <a:r>
              <a:rPr lang="ru-RU" dirty="0"/>
              <a:t> </a:t>
            </a:r>
            <a:r>
              <a:rPr lang="ru-RU" dirty="0" err="1"/>
              <a:t>кінців</a:t>
            </a:r>
            <a:r>
              <a:rPr lang="ru-RU" dirty="0"/>
              <a:t> </a:t>
            </a:r>
            <a:r>
              <a:rPr lang="ru-RU" dirty="0" err="1"/>
              <a:t>кісток</a:t>
            </a:r>
            <a:r>
              <a:rPr lang="ru-RU" dirty="0"/>
              <a:t>, </a:t>
            </a:r>
            <a:r>
              <a:rPr lang="ru-RU" dirty="0" err="1"/>
              <a:t>складаючи</a:t>
            </a:r>
            <a:r>
              <a:rPr lang="ru-RU" dirty="0"/>
              <a:t> </a:t>
            </a:r>
            <a:r>
              <a:rPr lang="ru-RU" dirty="0" err="1"/>
              <a:t>суглобів</a:t>
            </a:r>
            <a:r>
              <a:rPr lang="ru-RU" dirty="0"/>
              <a:t>, </a:t>
            </a:r>
            <a:r>
              <a:rPr lang="ru-RU" dirty="0" err="1"/>
              <a:t>супроводжується</a:t>
            </a:r>
            <a:r>
              <a:rPr lang="ru-RU" dirty="0"/>
              <a:t> </a:t>
            </a:r>
            <a:r>
              <a:rPr lang="ru-RU" dirty="0" err="1"/>
              <a:t>розривом</a:t>
            </a:r>
            <a:r>
              <a:rPr lang="ru-RU" dirty="0"/>
              <a:t> </a:t>
            </a:r>
            <a:r>
              <a:rPr lang="ru-RU" dirty="0" err="1"/>
              <a:t>суглобної</a:t>
            </a:r>
            <a:r>
              <a:rPr lang="ru-RU" dirty="0"/>
              <a:t> </a:t>
            </a:r>
            <a:r>
              <a:rPr lang="ru-RU" dirty="0" err="1"/>
              <a:t>капсули</a:t>
            </a:r>
            <a:r>
              <a:rPr lang="ru-RU" dirty="0"/>
              <a:t>. </a:t>
            </a:r>
            <a:r>
              <a:rPr lang="ru-RU" dirty="0" err="1"/>
              <a:t>Найчастішою</a:t>
            </a:r>
            <a:r>
              <a:rPr lang="ru-RU" dirty="0"/>
              <a:t> причиною </a:t>
            </a:r>
            <a:r>
              <a:rPr lang="ru-RU" dirty="0" err="1"/>
              <a:t>вивиху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травма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різке</a:t>
            </a:r>
            <a:r>
              <a:rPr lang="ru-RU" dirty="0"/>
              <a:t> </a:t>
            </a:r>
            <a:r>
              <a:rPr lang="ru-RU" dirty="0" err="1"/>
              <a:t>скорочення</a:t>
            </a:r>
            <a:r>
              <a:rPr lang="ru-RU" dirty="0"/>
              <a:t> </a:t>
            </a:r>
            <a:r>
              <a:rPr lang="ru-RU" dirty="0" err="1"/>
              <a:t>м¢язів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комбінація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. </a:t>
            </a:r>
            <a:r>
              <a:rPr lang="ru-RU" dirty="0" err="1"/>
              <a:t>Вивих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з’являється</a:t>
            </a:r>
            <a:r>
              <a:rPr lang="ru-RU" dirty="0"/>
              <a:t> через </a:t>
            </a:r>
            <a:r>
              <a:rPr lang="ru-RU" dirty="0" err="1"/>
              <a:t>чрезмірне</a:t>
            </a:r>
            <a:r>
              <a:rPr lang="ru-RU" dirty="0"/>
              <a:t> </a:t>
            </a:r>
            <a:r>
              <a:rPr lang="ru-RU" dirty="0" err="1"/>
              <a:t>миттєве</a:t>
            </a:r>
            <a:r>
              <a:rPr lang="ru-RU" dirty="0"/>
              <a:t> </a:t>
            </a:r>
            <a:r>
              <a:rPr lang="ru-RU" dirty="0" err="1"/>
              <a:t>скорочення</a:t>
            </a:r>
            <a:r>
              <a:rPr lang="ru-RU" dirty="0"/>
              <a:t> </a:t>
            </a:r>
            <a:r>
              <a:rPr lang="ru-RU" dirty="0" err="1"/>
              <a:t>м¢язів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 при подачи </a:t>
            </a:r>
            <a:r>
              <a:rPr lang="ru-RU" dirty="0" err="1"/>
              <a:t>кидаючих</a:t>
            </a:r>
            <a:r>
              <a:rPr lang="ru-RU" dirty="0"/>
              <a:t> </a:t>
            </a:r>
            <a:r>
              <a:rPr lang="ru-RU" dirty="0" err="1"/>
              <a:t>кінців</a:t>
            </a:r>
            <a:r>
              <a:rPr lang="ru-RU" dirty="0"/>
              <a:t>, при </a:t>
            </a:r>
            <a:r>
              <a:rPr lang="ru-RU" dirty="0" err="1"/>
              <a:t>електротравмі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dirty="0" err="1"/>
              <a:t>Вивихи</a:t>
            </a:r>
            <a:r>
              <a:rPr lang="ru-RU" dirty="0"/>
              <a:t> </a:t>
            </a:r>
            <a:r>
              <a:rPr lang="ru-RU" dirty="0" err="1"/>
              <a:t>можливі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різких,надмірних</a:t>
            </a:r>
            <a:r>
              <a:rPr lang="ru-RU" dirty="0"/>
              <a:t> </a:t>
            </a:r>
            <a:r>
              <a:rPr lang="ru-RU" dirty="0" err="1"/>
              <a:t>рухів</a:t>
            </a:r>
            <a:r>
              <a:rPr lang="ru-RU" dirty="0"/>
              <a:t> у </a:t>
            </a:r>
            <a:r>
              <a:rPr lang="ru-RU" dirty="0" err="1"/>
              <a:t>суглобі</a:t>
            </a:r>
            <a:r>
              <a:rPr lang="ru-RU" dirty="0"/>
              <a:t> </a:t>
            </a:r>
            <a:r>
              <a:rPr lang="ru-RU" dirty="0" err="1"/>
              <a:t>у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падіння,з</a:t>
            </a:r>
            <a:r>
              <a:rPr lang="ru-RU" dirty="0"/>
              <a:t> </a:t>
            </a:r>
            <a:r>
              <a:rPr lang="ru-RU" dirty="0" err="1"/>
              <a:t>висоти</a:t>
            </a:r>
            <a:r>
              <a:rPr lang="ru-RU" dirty="0"/>
              <a:t> на </a:t>
            </a:r>
            <a:r>
              <a:rPr lang="ru-RU" dirty="0" err="1"/>
              <a:t>витягнуту</a:t>
            </a:r>
            <a:r>
              <a:rPr lang="ru-RU" dirty="0"/>
              <a:t> </a:t>
            </a:r>
            <a:r>
              <a:rPr lang="ru-RU" dirty="0" err="1"/>
              <a:t>кінцівку</a:t>
            </a:r>
            <a:r>
              <a:rPr lang="ru-RU" dirty="0"/>
              <a:t> в </a:t>
            </a:r>
            <a:r>
              <a:rPr lang="ru-RU" dirty="0" err="1"/>
              <a:t>результаті.сильного</a:t>
            </a:r>
            <a:r>
              <a:rPr lang="ru-RU" dirty="0"/>
              <a:t> удару в область </a:t>
            </a:r>
            <a:r>
              <a:rPr lang="ru-RU" dirty="0" err="1"/>
              <a:t>суглоба</a:t>
            </a:r>
            <a:r>
              <a:rPr lang="ru-RU" dirty="0"/>
              <a:t> </a:t>
            </a:r>
            <a:r>
              <a:rPr lang="ru-RU" dirty="0" err="1"/>
              <a:t>Часто.вивихи</a:t>
            </a:r>
            <a:r>
              <a:rPr lang="ru-RU" dirty="0"/>
              <a:t> </a:t>
            </a:r>
            <a:r>
              <a:rPr lang="ru-RU" dirty="0" err="1"/>
              <a:t>супроводжуються</a:t>
            </a:r>
            <a:r>
              <a:rPr lang="ru-RU" dirty="0"/>
              <a:t> переломами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Для </a:t>
            </a:r>
            <a:r>
              <a:rPr lang="ru-RU" dirty="0" err="1"/>
              <a:t>вивиху</a:t>
            </a:r>
            <a:r>
              <a:rPr lang="ru-RU" dirty="0"/>
              <a:t> </a:t>
            </a:r>
            <a:r>
              <a:rPr lang="ru-RU" dirty="0" err="1"/>
              <a:t>характерні</a:t>
            </a:r>
            <a:r>
              <a:rPr lang="ru-RU" dirty="0"/>
              <a:t> </a:t>
            </a:r>
            <a:r>
              <a:rPr lang="ru-RU" dirty="0" err="1"/>
              <a:t>слідуючи</a:t>
            </a:r>
            <a:r>
              <a:rPr lang="ru-RU" dirty="0"/>
              <a:t> </a:t>
            </a:r>
            <a:r>
              <a:rPr lang="ru-RU" dirty="0" err="1"/>
              <a:t>ознаки</a:t>
            </a:r>
            <a:r>
              <a:rPr lang="ru-RU" dirty="0"/>
              <a:t>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ru-RU" dirty="0"/>
              <a:t>-  </a:t>
            </a:r>
            <a:r>
              <a:rPr lang="ru-RU" dirty="0" err="1"/>
              <a:t>деформація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 </a:t>
            </a:r>
            <a:r>
              <a:rPr lang="ru-RU" dirty="0" err="1"/>
              <a:t>суглобу</a:t>
            </a:r>
            <a:r>
              <a:rPr lang="ru-RU" dirty="0"/>
              <a:t> – </a:t>
            </a:r>
            <a:r>
              <a:rPr lang="ru-RU" dirty="0" err="1"/>
              <a:t>кінці</a:t>
            </a:r>
            <a:r>
              <a:rPr lang="ru-RU" dirty="0"/>
              <a:t> </a:t>
            </a:r>
            <a:r>
              <a:rPr lang="ru-RU" dirty="0" err="1"/>
              <a:t>кісток</a:t>
            </a:r>
            <a:r>
              <a:rPr lang="ru-RU" dirty="0"/>
              <a:t> та вся </a:t>
            </a:r>
            <a:r>
              <a:rPr lang="ru-RU" dirty="0" err="1"/>
              <a:t>кінцівка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у </a:t>
            </a:r>
            <a:r>
              <a:rPr lang="ru-RU" dirty="0" err="1"/>
              <a:t>незвичайному</a:t>
            </a:r>
            <a:r>
              <a:rPr lang="ru-RU" dirty="0"/>
              <a:t> </a:t>
            </a:r>
            <a:r>
              <a:rPr lang="ru-RU" dirty="0" err="1"/>
              <a:t>положенні</a:t>
            </a:r>
            <a:r>
              <a:rPr lang="ru-RU" dirty="0"/>
              <a:t>;</a:t>
            </a:r>
          </a:p>
          <a:p>
            <a:r>
              <a:rPr lang="ru-RU" dirty="0"/>
              <a:t>-  </a:t>
            </a:r>
            <a:r>
              <a:rPr lang="ru-RU" dirty="0" err="1"/>
              <a:t>різні</a:t>
            </a:r>
            <a:r>
              <a:rPr lang="ru-RU" dirty="0"/>
              <a:t> по </a:t>
            </a:r>
            <a:r>
              <a:rPr lang="ru-RU" dirty="0" err="1"/>
              <a:t>довженні</a:t>
            </a:r>
            <a:r>
              <a:rPr lang="ru-RU" dirty="0"/>
              <a:t> здорова та </a:t>
            </a:r>
            <a:r>
              <a:rPr lang="ru-RU" dirty="0" err="1"/>
              <a:t>пошкоджена</a:t>
            </a:r>
            <a:r>
              <a:rPr lang="ru-RU" dirty="0"/>
              <a:t> </a:t>
            </a:r>
            <a:r>
              <a:rPr lang="ru-RU" dirty="0" err="1"/>
              <a:t>кінцівки</a:t>
            </a:r>
            <a:r>
              <a:rPr lang="ru-RU" dirty="0"/>
              <a:t> – </a:t>
            </a:r>
            <a:r>
              <a:rPr lang="ru-RU" dirty="0" err="1"/>
              <a:t>пошкоджена</a:t>
            </a:r>
            <a:r>
              <a:rPr lang="ru-RU" dirty="0"/>
              <a:t> </a:t>
            </a:r>
            <a:r>
              <a:rPr lang="ru-RU" dirty="0" err="1"/>
              <a:t>кінцівка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довше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коротше</a:t>
            </a:r>
            <a:r>
              <a:rPr lang="ru-RU" dirty="0"/>
              <a:t> </a:t>
            </a:r>
            <a:r>
              <a:rPr lang="ru-RU" dirty="0" err="1"/>
              <a:t>здорової</a:t>
            </a:r>
            <a:r>
              <a:rPr lang="ru-RU" dirty="0"/>
              <a:t>;</a:t>
            </a:r>
          </a:p>
          <a:p>
            <a:r>
              <a:rPr lang="ru-RU" dirty="0"/>
              <a:t>-  </a:t>
            </a:r>
            <a:r>
              <a:rPr lang="ru-RU" dirty="0" err="1"/>
              <a:t>різке</a:t>
            </a:r>
            <a:r>
              <a:rPr lang="ru-RU" dirty="0"/>
              <a:t> </a:t>
            </a:r>
            <a:r>
              <a:rPr lang="ru-RU" dirty="0" err="1"/>
              <a:t>скорочення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у </a:t>
            </a:r>
            <a:r>
              <a:rPr lang="ru-RU" dirty="0" err="1"/>
              <a:t>суглобі</a:t>
            </a:r>
            <a:r>
              <a:rPr lang="ru-RU" dirty="0"/>
              <a:t>;</a:t>
            </a:r>
          </a:p>
          <a:p>
            <a:r>
              <a:rPr lang="ru-RU" dirty="0"/>
              <a:t>- 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, причиною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являється</a:t>
            </a:r>
            <a:r>
              <a:rPr lang="ru-RU" dirty="0"/>
              <a:t> </a:t>
            </a:r>
            <a:r>
              <a:rPr lang="ru-RU" dirty="0" err="1"/>
              <a:t>неправильне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</a:t>
            </a:r>
            <a:r>
              <a:rPr lang="ru-RU" dirty="0" err="1"/>
              <a:t>кінців</a:t>
            </a:r>
            <a:r>
              <a:rPr lang="ru-RU" dirty="0"/>
              <a:t> </a:t>
            </a:r>
            <a:r>
              <a:rPr lang="ru-RU" dirty="0" err="1"/>
              <a:t>кісток</a:t>
            </a:r>
            <a:r>
              <a:rPr lang="ru-RU" dirty="0"/>
              <a:t>;</a:t>
            </a:r>
          </a:p>
          <a:p>
            <a:r>
              <a:rPr lang="ru-RU" dirty="0"/>
              <a:t>-  </a:t>
            </a:r>
            <a:r>
              <a:rPr lang="ru-RU" dirty="0" err="1"/>
              <a:t>біль</a:t>
            </a:r>
            <a:r>
              <a:rPr lang="ru-RU" dirty="0"/>
              <a:t> </a:t>
            </a:r>
            <a:r>
              <a:rPr lang="ru-RU" dirty="0" err="1"/>
              <a:t>виникаюча</a:t>
            </a:r>
            <a:r>
              <a:rPr lang="ru-RU" dirty="0"/>
              <a:t> у </a:t>
            </a:r>
            <a:r>
              <a:rPr lang="ru-RU" dirty="0" err="1"/>
              <a:t>зв¢язку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розривом</a:t>
            </a:r>
            <a:r>
              <a:rPr lang="ru-RU" dirty="0"/>
              <a:t> </a:t>
            </a:r>
            <a:r>
              <a:rPr lang="ru-RU" dirty="0" err="1"/>
              <a:t>зв¢язок</a:t>
            </a:r>
            <a:r>
              <a:rPr lang="ru-RU" dirty="0"/>
              <a:t>, </a:t>
            </a:r>
            <a:r>
              <a:rPr lang="ru-RU" dirty="0" err="1"/>
              <a:t>суглоба</a:t>
            </a:r>
            <a:r>
              <a:rPr lang="ru-RU" dirty="0"/>
              <a:t> та </a:t>
            </a:r>
            <a:r>
              <a:rPr lang="ru-RU" dirty="0" err="1"/>
              <a:t>пошкодження</a:t>
            </a:r>
            <a:r>
              <a:rPr lang="ru-RU" dirty="0"/>
              <a:t> </a:t>
            </a:r>
            <a:r>
              <a:rPr lang="ru-RU" dirty="0" err="1"/>
              <a:t>окрема</a:t>
            </a:r>
            <a:r>
              <a:rPr lang="ru-RU" dirty="0"/>
              <a:t> </a:t>
            </a:r>
            <a:r>
              <a:rPr lang="ru-RU" dirty="0" err="1"/>
              <a:t>суглобови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166"/>
            <a:ext cx="5464820" cy="5929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14876" y="500042"/>
            <a:ext cx="3971924" cy="600076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ПЕРЕЛОМИ.</a:t>
            </a:r>
          </a:p>
          <a:p>
            <a:r>
              <a:rPr lang="ru-RU" dirty="0"/>
              <a:t>Переломи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цілісності</a:t>
            </a:r>
            <a:r>
              <a:rPr lang="ru-RU" dirty="0"/>
              <a:t> </a:t>
            </a:r>
            <a:r>
              <a:rPr lang="ru-RU" dirty="0" err="1"/>
              <a:t>кістки</a:t>
            </a:r>
            <a:r>
              <a:rPr lang="ru-RU" dirty="0"/>
              <a:t>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супроводжується</a:t>
            </a:r>
            <a:r>
              <a:rPr lang="ru-RU" dirty="0"/>
              <a:t> </a:t>
            </a:r>
            <a:r>
              <a:rPr lang="ru-RU" dirty="0" err="1"/>
              <a:t>пошкодженням</a:t>
            </a:r>
            <a:r>
              <a:rPr lang="ru-RU" dirty="0"/>
              <a:t> тканин, </a:t>
            </a:r>
            <a:r>
              <a:rPr lang="ru-RU" dirty="0" err="1"/>
              <a:t>м¢язів</a:t>
            </a:r>
            <a:r>
              <a:rPr lang="ru-RU" dirty="0"/>
              <a:t>, </a:t>
            </a:r>
            <a:r>
              <a:rPr lang="ru-RU" dirty="0" err="1"/>
              <a:t>кровоносних</a:t>
            </a:r>
            <a:r>
              <a:rPr lang="ru-RU" dirty="0"/>
              <a:t> </a:t>
            </a:r>
            <a:r>
              <a:rPr lang="ru-RU" dirty="0" err="1"/>
              <a:t>судин</a:t>
            </a:r>
            <a:r>
              <a:rPr lang="ru-RU" dirty="0"/>
              <a:t>, </a:t>
            </a:r>
            <a:r>
              <a:rPr lang="ru-RU" dirty="0" err="1"/>
              <a:t>сухожиль</a:t>
            </a:r>
            <a:r>
              <a:rPr lang="ru-RU" dirty="0"/>
              <a:t>, </a:t>
            </a:r>
            <a:r>
              <a:rPr lang="ru-RU" dirty="0" err="1"/>
              <a:t>нервів</a:t>
            </a:r>
            <a:r>
              <a:rPr lang="ru-RU" dirty="0"/>
              <a:t>. Переломи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зовнішніх</a:t>
            </a:r>
            <a:r>
              <a:rPr lang="ru-RU" dirty="0"/>
              <a:t> травм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хворобливою</a:t>
            </a:r>
            <a:r>
              <a:rPr lang="ru-RU" dirty="0"/>
              <a:t> </a:t>
            </a:r>
            <a:r>
              <a:rPr lang="ru-RU" dirty="0" err="1"/>
              <a:t>зміною</a:t>
            </a:r>
            <a:r>
              <a:rPr lang="ru-RU" dirty="0"/>
              <a:t> </a:t>
            </a:r>
            <a:r>
              <a:rPr lang="ru-RU" dirty="0" err="1"/>
              <a:t>кістки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ПЕРША  МЕДИЧНА  ДОПОМОГА.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40070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- 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кінцівки</a:t>
            </a:r>
            <a:r>
              <a:rPr lang="ru-RU" dirty="0"/>
              <a:t> </a:t>
            </a:r>
            <a:r>
              <a:rPr lang="ru-RU" dirty="0" err="1"/>
              <a:t>положення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зручне</a:t>
            </a:r>
            <a:r>
              <a:rPr lang="ru-RU" dirty="0"/>
              <a:t> для </a:t>
            </a:r>
            <a:r>
              <a:rPr lang="ru-RU" dirty="0" err="1"/>
              <a:t>пошкодженого</a:t>
            </a:r>
            <a:r>
              <a:rPr lang="ru-RU" dirty="0"/>
              <a:t>;</a:t>
            </a:r>
          </a:p>
          <a:p>
            <a:r>
              <a:rPr lang="ru-RU" dirty="0"/>
              <a:t>-  </a:t>
            </a:r>
            <a:r>
              <a:rPr lang="ru-RU" dirty="0" err="1"/>
              <a:t>фіксують</a:t>
            </a:r>
            <a:r>
              <a:rPr lang="ru-RU" dirty="0"/>
              <a:t> </a:t>
            </a:r>
            <a:r>
              <a:rPr lang="ru-RU" dirty="0" err="1"/>
              <a:t>пошкоджений</a:t>
            </a:r>
            <a:r>
              <a:rPr lang="ru-RU" dirty="0"/>
              <a:t> </a:t>
            </a:r>
            <a:r>
              <a:rPr lang="ru-RU" dirty="0" err="1"/>
              <a:t>суглоб</a:t>
            </a:r>
            <a:r>
              <a:rPr lang="ru-RU" dirty="0"/>
              <a:t> (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м¢яку</a:t>
            </a:r>
            <a:r>
              <a:rPr lang="ru-RU" dirty="0"/>
              <a:t> шину, </a:t>
            </a:r>
            <a:r>
              <a:rPr lang="ru-RU" dirty="0" err="1"/>
              <a:t>тугу</a:t>
            </a:r>
            <a:r>
              <a:rPr lang="ru-RU" dirty="0"/>
              <a:t> </a:t>
            </a:r>
            <a:r>
              <a:rPr lang="ru-RU" dirty="0" err="1"/>
              <a:t>пов¢язку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косинки </a:t>
            </a:r>
            <a:r>
              <a:rPr lang="ru-RU" dirty="0" err="1"/>
              <a:t>або</a:t>
            </a:r>
            <a:r>
              <a:rPr lang="ru-RU" dirty="0"/>
              <a:t> бинту);</a:t>
            </a:r>
          </a:p>
          <a:p>
            <a:r>
              <a:rPr lang="ru-RU" dirty="0"/>
              <a:t>-  </a:t>
            </a:r>
            <a:r>
              <a:rPr lang="ru-RU" dirty="0" err="1"/>
              <a:t>виконують</a:t>
            </a:r>
            <a:r>
              <a:rPr lang="ru-RU" dirty="0"/>
              <a:t> </a:t>
            </a:r>
            <a:r>
              <a:rPr lang="ru-RU" dirty="0" err="1"/>
              <a:t>протишокові</a:t>
            </a:r>
            <a:r>
              <a:rPr lang="ru-RU" dirty="0"/>
              <a:t> </a:t>
            </a:r>
            <a:r>
              <a:rPr lang="ru-RU" dirty="0" err="1"/>
              <a:t>міроприємства</a:t>
            </a:r>
            <a:r>
              <a:rPr lang="ru-RU" dirty="0"/>
              <a:t> (</a:t>
            </a:r>
            <a:r>
              <a:rPr lang="ru-RU" dirty="0" err="1"/>
              <a:t>вводять</a:t>
            </a:r>
            <a:r>
              <a:rPr lang="ru-RU" dirty="0"/>
              <a:t> </a:t>
            </a:r>
            <a:r>
              <a:rPr lang="ru-RU" dirty="0" err="1"/>
              <a:t>знеболюючи</a:t>
            </a:r>
            <a:r>
              <a:rPr lang="ru-RU" dirty="0"/>
              <a:t>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шприц-тюбику</a:t>
            </a:r>
            <a:r>
              <a:rPr lang="ru-RU" dirty="0"/>
              <a:t>);</a:t>
            </a:r>
          </a:p>
          <a:p>
            <a:r>
              <a:rPr lang="ru-RU" dirty="0"/>
              <a:t>- 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слідкують</a:t>
            </a:r>
            <a:r>
              <a:rPr lang="ru-RU" dirty="0"/>
              <a:t> за пульсом, за станом </a:t>
            </a:r>
            <a:r>
              <a:rPr lang="ru-RU" dirty="0" err="1"/>
              <a:t>кровообігу</a:t>
            </a:r>
            <a:r>
              <a:rPr lang="ru-RU" dirty="0"/>
              <a:t> в </a:t>
            </a:r>
            <a:r>
              <a:rPr lang="ru-RU" dirty="0" err="1"/>
              <a:t>кінцівки</a:t>
            </a:r>
            <a:r>
              <a:rPr lang="ru-RU" dirty="0"/>
              <a:t>;</a:t>
            </a:r>
          </a:p>
          <a:p>
            <a:r>
              <a:rPr lang="ru-RU" dirty="0"/>
              <a:t>-  </a:t>
            </a:r>
            <a:r>
              <a:rPr lang="ru-RU" dirty="0" err="1"/>
              <a:t>транспортують</a:t>
            </a:r>
            <a:r>
              <a:rPr lang="ru-RU" dirty="0"/>
              <a:t> на ПМД.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000660"/>
          </a:xfrm>
        </p:spPr>
        <p:txBody>
          <a:bodyPr/>
          <a:lstStyle/>
          <a:p>
            <a:r>
              <a:rPr lang="ru-RU" dirty="0"/>
              <a:t>Переломи </a:t>
            </a:r>
            <a:r>
              <a:rPr lang="ru-RU" dirty="0" err="1"/>
              <a:t>бувають</a:t>
            </a:r>
            <a:r>
              <a:rPr lang="ru-RU" dirty="0"/>
              <a:t> </a:t>
            </a:r>
            <a:r>
              <a:rPr lang="ru-RU" dirty="0" err="1"/>
              <a:t>закритими</a:t>
            </a:r>
            <a:r>
              <a:rPr lang="ru-RU" dirty="0"/>
              <a:t> – при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цілісність</a:t>
            </a:r>
            <a:r>
              <a:rPr lang="ru-RU" dirty="0"/>
              <a:t> </a:t>
            </a:r>
            <a:r>
              <a:rPr lang="ru-RU" dirty="0" err="1"/>
              <a:t>шкіряних</a:t>
            </a:r>
            <a:r>
              <a:rPr lang="ru-RU" dirty="0"/>
              <a:t> </a:t>
            </a:r>
            <a:r>
              <a:rPr lang="ru-RU" dirty="0" err="1"/>
              <a:t>покривів</a:t>
            </a:r>
            <a:r>
              <a:rPr lang="ru-RU" dirty="0"/>
              <a:t> не порушена, рани не </a:t>
            </a:r>
            <a:r>
              <a:rPr lang="ru-RU" dirty="0" err="1"/>
              <a:t>має</a:t>
            </a:r>
            <a:r>
              <a:rPr lang="ru-RU" dirty="0"/>
              <a:t>, та </a:t>
            </a:r>
            <a:r>
              <a:rPr lang="ru-RU" dirty="0" err="1"/>
              <a:t>відкриті</a:t>
            </a:r>
            <a:r>
              <a:rPr lang="ru-RU" dirty="0"/>
              <a:t> – коли перелом </a:t>
            </a:r>
            <a:r>
              <a:rPr lang="ru-RU" dirty="0" err="1"/>
              <a:t>супроводжується</a:t>
            </a:r>
            <a:r>
              <a:rPr lang="ru-RU" dirty="0"/>
              <a:t> </a:t>
            </a:r>
            <a:r>
              <a:rPr lang="ru-RU" dirty="0" err="1"/>
              <a:t>пораненням</a:t>
            </a:r>
            <a:r>
              <a:rPr lang="ru-RU" dirty="0"/>
              <a:t> </a:t>
            </a:r>
            <a:r>
              <a:rPr lang="ru-RU" dirty="0" err="1"/>
              <a:t>м¢яких</a:t>
            </a:r>
            <a:r>
              <a:rPr lang="ru-RU" dirty="0"/>
              <a:t> тканин.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219449.6.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4000500"/>
            <a:ext cx="3810000" cy="2857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futbolistov-travmy-uzhasnye-futbol-hokkey-sport_704143767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9050" y="0"/>
            <a:ext cx="5214950" cy="5214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jnan7fMg9I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4269219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12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1753" y="642918"/>
            <a:ext cx="4872247" cy="52863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4414854"/>
          </a:xfrm>
        </p:spPr>
        <p:txBody>
          <a:bodyPr>
            <a:normAutofit fontScale="90000"/>
          </a:bodyPr>
          <a:lstStyle/>
          <a:p>
            <a:r>
              <a:rPr lang="ru-RU" dirty="0"/>
              <a:t>По </a:t>
            </a:r>
            <a:r>
              <a:rPr lang="ru-RU" dirty="0" err="1"/>
              <a:t>ступеню</a:t>
            </a:r>
            <a:r>
              <a:rPr lang="ru-RU" dirty="0"/>
              <a:t> </a:t>
            </a:r>
            <a:r>
              <a:rPr lang="ru-RU" dirty="0" err="1"/>
              <a:t>пошкодження</a:t>
            </a:r>
            <a:r>
              <a:rPr lang="ru-RU" dirty="0"/>
              <a:t> переломи </a:t>
            </a:r>
            <a:r>
              <a:rPr lang="ru-RU" dirty="0" err="1"/>
              <a:t>бувають</a:t>
            </a:r>
            <a:r>
              <a:rPr lang="ru-RU" dirty="0"/>
              <a:t> </a:t>
            </a:r>
            <a:r>
              <a:rPr lang="ru-RU" dirty="0" err="1"/>
              <a:t>повними</a:t>
            </a:r>
            <a:r>
              <a:rPr lang="ru-RU" dirty="0"/>
              <a:t> – при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цілісність</a:t>
            </a:r>
            <a:r>
              <a:rPr lang="ru-RU" dirty="0"/>
              <a:t> </a:t>
            </a:r>
            <a:r>
              <a:rPr lang="ru-RU" dirty="0" err="1"/>
              <a:t>кістки</a:t>
            </a:r>
            <a:r>
              <a:rPr lang="ru-RU" dirty="0"/>
              <a:t> порушено </a:t>
            </a:r>
            <a:r>
              <a:rPr lang="ru-RU" dirty="0" err="1"/>
              <a:t>повністю</a:t>
            </a:r>
            <a:r>
              <a:rPr lang="ru-RU" dirty="0"/>
              <a:t> та </a:t>
            </a:r>
            <a:r>
              <a:rPr lang="ru-RU" dirty="0" err="1"/>
              <a:t>неповними</a:t>
            </a:r>
            <a:r>
              <a:rPr lang="ru-RU" dirty="0"/>
              <a:t> – коли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надлом </a:t>
            </a:r>
            <a:r>
              <a:rPr lang="ru-RU" dirty="0" err="1"/>
              <a:t>кістки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тріщина</a:t>
            </a:r>
            <a:r>
              <a:rPr lang="ru-RU" dirty="0"/>
              <a:t>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969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Для </a:t>
            </a:r>
            <a:r>
              <a:rPr lang="ru-RU" dirty="0" err="1" smtClean="0"/>
              <a:t>переломів</a:t>
            </a:r>
            <a:r>
              <a:rPr lang="ru-RU" dirty="0" smtClean="0"/>
              <a:t> </a:t>
            </a:r>
            <a:r>
              <a:rPr lang="ru-RU" dirty="0" err="1" smtClean="0"/>
              <a:t>характерні</a:t>
            </a:r>
            <a:r>
              <a:rPr lang="ru-RU" dirty="0" smtClean="0"/>
              <a:t> </a:t>
            </a:r>
            <a:r>
              <a:rPr lang="ru-RU" dirty="0" err="1" smtClean="0"/>
              <a:t>слідуючи</a:t>
            </a:r>
            <a:r>
              <a:rPr lang="ru-RU" dirty="0" smtClean="0"/>
              <a:t> </a:t>
            </a:r>
            <a:r>
              <a:rPr lang="ru-RU" dirty="0" err="1" smtClean="0"/>
              <a:t>ознаки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-</a:t>
            </a:r>
            <a:r>
              <a:rPr lang="ru-RU" dirty="0"/>
              <a:t>  </a:t>
            </a:r>
            <a:r>
              <a:rPr lang="ru-RU" dirty="0" err="1"/>
              <a:t>біль</a:t>
            </a:r>
            <a:r>
              <a:rPr lang="ru-RU" dirty="0"/>
              <a:t> та </a:t>
            </a:r>
            <a:r>
              <a:rPr lang="ru-RU" dirty="0" err="1"/>
              <a:t>болючість</a:t>
            </a:r>
            <a:r>
              <a:rPr lang="ru-RU" dirty="0"/>
              <a:t> при </a:t>
            </a:r>
            <a:r>
              <a:rPr lang="ru-RU" dirty="0" err="1"/>
              <a:t>торканні</a:t>
            </a:r>
            <a:r>
              <a:rPr lang="ru-RU" dirty="0"/>
              <a:t> </a:t>
            </a:r>
            <a:r>
              <a:rPr lang="ru-RU" dirty="0" err="1"/>
              <a:t>безпосередньо</a:t>
            </a:r>
            <a:r>
              <a:rPr lang="ru-RU" dirty="0"/>
              <a:t> в </a:t>
            </a:r>
            <a:r>
              <a:rPr lang="ru-RU" dirty="0" err="1"/>
              <a:t>області</a:t>
            </a:r>
            <a:r>
              <a:rPr lang="ru-RU" dirty="0"/>
              <a:t> перелому;</a:t>
            </a:r>
          </a:p>
          <a:p>
            <a:r>
              <a:rPr lang="ru-RU" dirty="0"/>
              <a:t>-  </a:t>
            </a:r>
            <a:r>
              <a:rPr lang="ru-RU" dirty="0" err="1"/>
              <a:t>деформація</a:t>
            </a:r>
            <a:r>
              <a:rPr lang="ru-RU" dirty="0"/>
              <a:t> </a:t>
            </a:r>
            <a:r>
              <a:rPr lang="ru-RU" dirty="0" err="1"/>
              <a:t>можлива</a:t>
            </a:r>
            <a:r>
              <a:rPr lang="ru-RU" dirty="0"/>
              <a:t> бути </a:t>
            </a:r>
            <a:r>
              <a:rPr lang="ru-RU" dirty="0" err="1"/>
              <a:t>викликана</a:t>
            </a:r>
            <a:r>
              <a:rPr lang="ru-RU" dirty="0"/>
              <a:t> як </a:t>
            </a:r>
            <a:r>
              <a:rPr lang="ru-RU" dirty="0" err="1"/>
              <a:t>зміщенням</a:t>
            </a:r>
            <a:r>
              <a:rPr lang="ru-RU" dirty="0"/>
              <a:t> </a:t>
            </a:r>
            <a:r>
              <a:rPr lang="ru-RU" dirty="0" err="1"/>
              <a:t>відламків</a:t>
            </a:r>
            <a:r>
              <a:rPr lang="ru-RU" dirty="0"/>
              <a:t> </a:t>
            </a:r>
            <a:r>
              <a:rPr lang="ru-RU" dirty="0" err="1"/>
              <a:t>кістки</a:t>
            </a:r>
            <a:r>
              <a:rPr lang="ru-RU" dirty="0"/>
              <a:t>, так </a:t>
            </a:r>
            <a:r>
              <a:rPr lang="ru-RU" dirty="0" err="1"/>
              <a:t>і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 яки </a:t>
            </a:r>
            <a:r>
              <a:rPr lang="ru-RU" dirty="0" err="1"/>
              <a:t>розвились</a:t>
            </a:r>
            <a:r>
              <a:rPr lang="ru-RU" dirty="0"/>
              <a:t> в </a:t>
            </a:r>
            <a:r>
              <a:rPr lang="ru-RU" dirty="0" err="1"/>
              <a:t>наслідок</a:t>
            </a:r>
            <a:r>
              <a:rPr lang="ru-RU" dirty="0"/>
              <a:t> </a:t>
            </a:r>
            <a:r>
              <a:rPr lang="ru-RU" dirty="0" err="1"/>
              <a:t>кровотечі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</a:t>
            </a:r>
            <a:r>
              <a:rPr lang="ru-RU" dirty="0" err="1"/>
              <a:t>м¢язи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</a:t>
            </a:r>
            <a:r>
              <a:rPr lang="ru-RU" dirty="0" err="1"/>
              <a:t>місця</a:t>
            </a:r>
            <a:r>
              <a:rPr lang="ru-RU" dirty="0"/>
              <a:t> перелому;</a:t>
            </a:r>
          </a:p>
          <a:p>
            <a:r>
              <a:rPr lang="ru-RU" dirty="0"/>
              <a:t>- 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(</a:t>
            </a:r>
            <a:r>
              <a:rPr lang="ru-RU" dirty="0" err="1"/>
              <a:t>відсутність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);</a:t>
            </a:r>
          </a:p>
          <a:p>
            <a:r>
              <a:rPr lang="ru-RU" dirty="0"/>
              <a:t>-  ненормальна </a:t>
            </a:r>
            <a:r>
              <a:rPr lang="ru-RU" dirty="0" err="1"/>
              <a:t>порушність</a:t>
            </a:r>
            <a:r>
              <a:rPr lang="ru-RU" dirty="0"/>
              <a:t> </a:t>
            </a:r>
            <a:r>
              <a:rPr lang="ru-RU" dirty="0" err="1"/>
              <a:t>кінцівки</a:t>
            </a:r>
            <a:r>
              <a:rPr lang="ru-RU" dirty="0"/>
              <a:t> в </a:t>
            </a:r>
            <a:r>
              <a:rPr lang="ru-RU" dirty="0" err="1"/>
              <a:t>місцях</a:t>
            </a:r>
            <a:r>
              <a:rPr lang="ru-RU" dirty="0"/>
              <a:t> де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суглобів</a:t>
            </a:r>
            <a:r>
              <a:rPr lang="ru-RU" dirty="0"/>
              <a:t>;</a:t>
            </a:r>
          </a:p>
          <a:p>
            <a:r>
              <a:rPr lang="ru-RU" dirty="0"/>
              <a:t>-  </a:t>
            </a:r>
            <a:r>
              <a:rPr lang="ru-RU" dirty="0" err="1"/>
              <a:t>крепітація</a:t>
            </a:r>
            <a:r>
              <a:rPr lang="ru-RU" dirty="0"/>
              <a:t> (хруст) на </a:t>
            </a:r>
            <a:r>
              <a:rPr lang="ru-RU" dirty="0" err="1"/>
              <a:t>місці</a:t>
            </a:r>
            <a:r>
              <a:rPr lang="ru-RU" dirty="0"/>
              <a:t> перелому, </a:t>
            </a:r>
            <a:r>
              <a:rPr lang="ru-RU" dirty="0" err="1"/>
              <a:t>виникає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тертя</a:t>
            </a:r>
            <a:r>
              <a:rPr lang="ru-RU" dirty="0"/>
              <a:t> </a:t>
            </a:r>
            <a:r>
              <a:rPr lang="ru-RU" dirty="0" err="1"/>
              <a:t>обломів</a:t>
            </a:r>
            <a:r>
              <a:rPr lang="ru-RU" dirty="0"/>
              <a:t> </a:t>
            </a:r>
            <a:r>
              <a:rPr lang="ru-RU" dirty="0" err="1"/>
              <a:t>кісток</a:t>
            </a:r>
            <a:r>
              <a:rPr lang="ru-RU" dirty="0"/>
              <a:t> одна </a:t>
            </a:r>
            <a:r>
              <a:rPr lang="ru-RU" dirty="0" err="1"/>
              <a:t>з</a:t>
            </a:r>
            <a:r>
              <a:rPr lang="ru-RU" dirty="0"/>
              <a:t> одною.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ПЕРША  МЕДИЧНА  ДОПОМОГА.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-</a:t>
            </a:r>
            <a:r>
              <a:rPr lang="ru-RU" dirty="0"/>
              <a:t>  </a:t>
            </a:r>
            <a:r>
              <a:rPr lang="ru-RU" dirty="0" err="1"/>
              <a:t>надати</a:t>
            </a:r>
            <a:r>
              <a:rPr lang="ru-RU" dirty="0"/>
              <a:t> для хворого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сприяючого</a:t>
            </a:r>
            <a:r>
              <a:rPr lang="ru-RU" dirty="0"/>
              <a:t> стану;</a:t>
            </a:r>
          </a:p>
          <a:p>
            <a:r>
              <a:rPr lang="ru-RU" dirty="0"/>
              <a:t>- 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фіксацію</a:t>
            </a:r>
            <a:r>
              <a:rPr lang="ru-RU" dirty="0"/>
              <a:t> </a:t>
            </a:r>
            <a:r>
              <a:rPr lang="ru-RU" dirty="0" err="1"/>
              <a:t>переломленої</a:t>
            </a:r>
            <a:r>
              <a:rPr lang="ru-RU" dirty="0"/>
              <a:t> </a:t>
            </a:r>
            <a:r>
              <a:rPr lang="ru-RU" dirty="0" err="1"/>
              <a:t>кістки</a:t>
            </a:r>
            <a:r>
              <a:rPr lang="ru-RU" dirty="0"/>
              <a:t>, НІ-ЗАЩО не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вправляти</a:t>
            </a:r>
            <a:r>
              <a:rPr lang="ru-RU" dirty="0"/>
              <a:t> перелом;</a:t>
            </a:r>
          </a:p>
          <a:p>
            <a:r>
              <a:rPr lang="ru-RU" dirty="0"/>
              <a:t>-  не </a:t>
            </a:r>
            <a:r>
              <a:rPr lang="ru-RU" dirty="0" err="1"/>
              <a:t>знімаючи</a:t>
            </a:r>
            <a:r>
              <a:rPr lang="ru-RU" dirty="0"/>
              <a:t> </a:t>
            </a:r>
            <a:r>
              <a:rPr lang="ru-RU" dirty="0" err="1"/>
              <a:t>одяг</a:t>
            </a:r>
            <a:r>
              <a:rPr lang="ru-RU" dirty="0"/>
              <a:t> та </a:t>
            </a:r>
            <a:r>
              <a:rPr lang="ru-RU" dirty="0" err="1"/>
              <a:t>взуття</a:t>
            </a:r>
            <a:r>
              <a:rPr lang="ru-RU" dirty="0"/>
              <a:t> </a:t>
            </a:r>
            <a:r>
              <a:rPr lang="ru-RU" dirty="0" err="1"/>
              <a:t>оглянути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перелому та </a:t>
            </a:r>
            <a:r>
              <a:rPr lang="ru-RU" dirty="0" err="1"/>
              <a:t>накласти</a:t>
            </a:r>
            <a:r>
              <a:rPr lang="ru-RU" dirty="0"/>
              <a:t> </a:t>
            </a:r>
            <a:r>
              <a:rPr lang="ru-RU" dirty="0" err="1"/>
              <a:t>пов¢язку</a:t>
            </a:r>
            <a:r>
              <a:rPr lang="ru-RU" dirty="0"/>
              <a:t> на рану,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одяг</a:t>
            </a:r>
            <a:r>
              <a:rPr lang="ru-RU" dirty="0"/>
              <a:t> </a:t>
            </a:r>
            <a:r>
              <a:rPr lang="ru-RU" dirty="0" err="1"/>
              <a:t>розрізати</a:t>
            </a:r>
            <a:r>
              <a:rPr lang="ru-RU" dirty="0"/>
              <a:t>;</a:t>
            </a:r>
          </a:p>
          <a:p>
            <a:r>
              <a:rPr lang="ru-RU" dirty="0"/>
              <a:t>-  </a:t>
            </a:r>
            <a:r>
              <a:rPr lang="ru-RU" dirty="0" err="1"/>
              <a:t>зупинити</a:t>
            </a:r>
            <a:r>
              <a:rPr lang="ru-RU" dirty="0"/>
              <a:t> </a:t>
            </a:r>
            <a:r>
              <a:rPr lang="ru-RU" dirty="0" err="1"/>
              <a:t>кровотечу</a:t>
            </a:r>
            <a:r>
              <a:rPr lang="ru-RU" dirty="0"/>
              <a:t> та </a:t>
            </a:r>
            <a:r>
              <a:rPr lang="ru-RU" dirty="0" err="1"/>
              <a:t>накласти</a:t>
            </a:r>
            <a:r>
              <a:rPr lang="ru-RU" dirty="0"/>
              <a:t> на рану </a:t>
            </a:r>
            <a:r>
              <a:rPr lang="ru-RU" dirty="0" err="1"/>
              <a:t>асептичну</a:t>
            </a:r>
            <a:r>
              <a:rPr lang="ru-RU" dirty="0"/>
              <a:t> </a:t>
            </a:r>
            <a:r>
              <a:rPr lang="ru-RU" dirty="0" err="1"/>
              <a:t>пов¢язку</a:t>
            </a:r>
            <a:r>
              <a:rPr lang="ru-RU" dirty="0"/>
              <a:t>;</a:t>
            </a:r>
          </a:p>
          <a:p>
            <a:r>
              <a:rPr lang="ru-RU" dirty="0"/>
              <a:t>-  для </a:t>
            </a:r>
            <a:r>
              <a:rPr lang="ru-RU" dirty="0" err="1"/>
              <a:t>зменшення</a:t>
            </a:r>
            <a:r>
              <a:rPr lang="ru-RU" dirty="0"/>
              <a:t> болю ввести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шкіру</a:t>
            </a:r>
            <a:r>
              <a:rPr lang="ru-RU" dirty="0"/>
              <a:t> </a:t>
            </a:r>
            <a:r>
              <a:rPr lang="ru-RU" dirty="0" err="1"/>
              <a:t>промедол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шприц-тюбику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дати</a:t>
            </a:r>
            <a:r>
              <a:rPr lang="ru-RU" dirty="0"/>
              <a:t> таблетку </a:t>
            </a:r>
            <a:r>
              <a:rPr lang="ru-RU" dirty="0" err="1"/>
              <a:t>промедолу</a:t>
            </a:r>
            <a:r>
              <a:rPr lang="ru-RU" dirty="0"/>
              <a:t>;</a:t>
            </a:r>
          </a:p>
          <a:p>
            <a:r>
              <a:rPr lang="ru-RU" dirty="0"/>
              <a:t>-  для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нерухомості</a:t>
            </a:r>
            <a:r>
              <a:rPr lang="ru-RU" dirty="0"/>
              <a:t> зло </a:t>
            </a:r>
            <a:r>
              <a:rPr lang="ru-RU" dirty="0" err="1"/>
              <a:t>манної</a:t>
            </a:r>
            <a:r>
              <a:rPr lang="ru-RU" dirty="0"/>
              <a:t> </a:t>
            </a:r>
            <a:r>
              <a:rPr lang="ru-RU" dirty="0" err="1"/>
              <a:t>кінцівки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стандартні</a:t>
            </a:r>
            <a:r>
              <a:rPr lang="ru-RU" dirty="0"/>
              <a:t> </a:t>
            </a:r>
            <a:r>
              <a:rPr lang="ru-RU" dirty="0" err="1"/>
              <a:t>шини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підручні</a:t>
            </a:r>
            <a:r>
              <a:rPr lang="ru-RU" dirty="0"/>
              <a:t> </a:t>
            </a:r>
            <a:r>
              <a:rPr lang="ru-RU" dirty="0" err="1"/>
              <a:t>матеріали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7818" y="274638"/>
            <a:ext cx="3357586" cy="129697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Переломи ключиці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57818" y="1714488"/>
            <a:ext cx="3328982" cy="4411675"/>
          </a:xfrm>
        </p:spPr>
        <p:txBody>
          <a:bodyPr>
            <a:normAutofit/>
          </a:bodyPr>
          <a:lstStyle/>
          <a:p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err="1"/>
              <a:t>від</a:t>
            </a:r>
            <a:r>
              <a:rPr lang="ru-RU" dirty="0"/>
              <a:t> удару, </a:t>
            </a:r>
            <a:r>
              <a:rPr lang="ru-RU" dirty="0" smtClean="0"/>
              <a:t>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 smtClean="0"/>
              <a:t>падіння</a:t>
            </a:r>
            <a:r>
              <a:rPr lang="ru-RU" dirty="0" smtClean="0"/>
              <a:t> вперед </a:t>
            </a:r>
            <a:r>
              <a:rPr lang="ru-RU" dirty="0" err="1"/>
              <a:t>чи</a:t>
            </a:r>
            <a:r>
              <a:rPr lang="ru-RU" dirty="0"/>
              <a:t> на </a:t>
            </a:r>
            <a:r>
              <a:rPr lang="ru-RU" dirty="0" err="1" smtClean="0"/>
              <a:t>витягну</a:t>
            </a:r>
            <a:r>
              <a:rPr lang="ru-RU" dirty="0" smtClean="0"/>
              <a:t> </a:t>
            </a:r>
            <a:r>
              <a:rPr lang="ru-RU" dirty="0" err="1" smtClean="0"/>
              <a:t>туруку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785794"/>
            <a:ext cx="5342899" cy="47863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70</TotalTime>
  <Words>519</Words>
  <Application>Microsoft Office PowerPoint</Application>
  <PresentationFormat>Экран (4:3)</PresentationFormat>
  <Paragraphs>48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Апекс</vt:lpstr>
      <vt:lpstr>Переломи.Вивихи.Перша допомога при переломах та вивихах.</vt:lpstr>
      <vt:lpstr>Слайд 2</vt:lpstr>
      <vt:lpstr>Слайд 3</vt:lpstr>
      <vt:lpstr>Слайд 4</vt:lpstr>
      <vt:lpstr>Слайд 5</vt:lpstr>
      <vt:lpstr>По ступеню пошкодження переломи бувають повними – при яких цілісність кістки порушено повністю та неповними – коли є тільки надлом кістки або її тріщина.</vt:lpstr>
      <vt:lpstr>Для переломів характерні слідуючи ознаки: </vt:lpstr>
      <vt:lpstr>ПЕРША  МЕДИЧНА  ДОПОМОГА. </vt:lpstr>
      <vt:lpstr>Переломи ключиці</vt:lpstr>
      <vt:lpstr>Ознаки:</vt:lpstr>
      <vt:lpstr>Перелом ребер</vt:lpstr>
      <vt:lpstr>Слайд 12</vt:lpstr>
      <vt:lpstr>Допомога</vt:lpstr>
      <vt:lpstr>Переломи хребта</vt:lpstr>
      <vt:lpstr>Слайд 15</vt:lpstr>
      <vt:lpstr>Допомога:</vt:lpstr>
      <vt:lpstr>ВИВИХИ.</vt:lpstr>
      <vt:lpstr>Слайд 18</vt:lpstr>
      <vt:lpstr>Для вивиху характерні слідуючи ознаки:</vt:lpstr>
      <vt:lpstr>ПЕРША  МЕДИЧНА  ДОПОМОГА.</vt:lpstr>
      <vt:lpstr>Слайд 21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Переломи.Вивихи.Перша допомога при переломах та вивихах.</dc:title>
  <dc:creator>Admin</dc:creator>
  <cp:lastModifiedBy>Admin</cp:lastModifiedBy>
  <cp:revision>8</cp:revision>
  <dcterms:created xsi:type="dcterms:W3CDTF">2014-09-28T21:04:28Z</dcterms:created>
  <dcterms:modified xsi:type="dcterms:W3CDTF">2014-09-28T22:15:23Z</dcterms:modified>
</cp:coreProperties>
</file>