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1" r:id="rId12"/>
    <p:sldId id="272" r:id="rId13"/>
    <p:sldId id="275" r:id="rId14"/>
    <p:sldId id="273" r:id="rId15"/>
    <p:sldId id="274" r:id="rId16"/>
    <p:sldId id="276" r:id="rId17"/>
    <p:sldId id="264" r:id="rId18"/>
    <p:sldId id="265" r:id="rId19"/>
    <p:sldId id="266" r:id="rId20"/>
    <p:sldId id="267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6635BD-1DC2-4EC4-A42C-F50FF307684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87AEF8-5A3B-405F-A4D2-FAC4547427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erelom_10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404"/>
            <a:ext cx="9144000" cy="75724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Переломи.Вивихи.Перша</a:t>
            </a:r>
            <a:r>
              <a:rPr lang="uk-UA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допомога при переломах та вивихах.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lavicle_fracture_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1999" cy="3655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115064" cy="857232"/>
          </a:xfrm>
        </p:spPr>
        <p:txBody>
          <a:bodyPr/>
          <a:lstStyle/>
          <a:p>
            <a:r>
              <a:rPr lang="ru-RU" dirty="0" err="1" smtClean="0"/>
              <a:t>Ознаки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714356"/>
            <a:ext cx="4643438" cy="614364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Ознаки</a:t>
            </a:r>
            <a:r>
              <a:rPr lang="ru-RU" dirty="0"/>
              <a:t>: </a:t>
            </a:r>
            <a:r>
              <a:rPr lang="ru-RU" dirty="0" err="1"/>
              <a:t>ключиця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мовби</a:t>
            </a:r>
            <a:r>
              <a:rPr lang="ru-RU" dirty="0"/>
              <a:t> </a:t>
            </a:r>
            <a:r>
              <a:rPr lang="ru-RU" dirty="0" err="1"/>
              <a:t>коротшою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місціперелому</a:t>
            </a:r>
            <a:r>
              <a:rPr lang="ru-RU" dirty="0"/>
              <a:t>, плече </a:t>
            </a:r>
            <a:r>
              <a:rPr lang="ru-RU" dirty="0" err="1"/>
              <a:t>і</a:t>
            </a:r>
            <a:r>
              <a:rPr lang="ru-RU" dirty="0"/>
              <a:t> вся рука </a:t>
            </a:r>
            <a:r>
              <a:rPr lang="ru-RU" dirty="0" err="1"/>
              <a:t>приспущені</a:t>
            </a:r>
            <a:r>
              <a:rPr lang="ru-RU" dirty="0"/>
              <a:t> донизу, </a:t>
            </a:r>
            <a:r>
              <a:rPr lang="ru-RU" dirty="0" err="1"/>
              <a:t>рухируки</a:t>
            </a:r>
            <a:r>
              <a:rPr lang="ru-RU" dirty="0"/>
              <a:t> </a:t>
            </a:r>
            <a:r>
              <a:rPr lang="ru-RU" dirty="0" err="1"/>
              <a:t>обмежені.Допомога</a:t>
            </a:r>
            <a:r>
              <a:rPr lang="ru-RU" dirty="0"/>
              <a:t>: в </a:t>
            </a:r>
            <a:r>
              <a:rPr lang="ru-RU" dirty="0" err="1"/>
              <a:t>пахвову</a:t>
            </a:r>
            <a:r>
              <a:rPr lang="ru-RU" dirty="0"/>
              <a:t> ямку </a:t>
            </a:r>
            <a:r>
              <a:rPr lang="ru-RU" dirty="0" err="1"/>
              <a:t>кладуть</a:t>
            </a:r>
            <a:r>
              <a:rPr lang="ru-RU" dirty="0"/>
              <a:t> великий </a:t>
            </a:r>
            <a:r>
              <a:rPr lang="ru-RU" dirty="0" err="1"/>
              <a:t>жмутщільно</a:t>
            </a:r>
            <a:r>
              <a:rPr lang="ru-RU" dirty="0"/>
              <a:t> </a:t>
            </a:r>
            <a:r>
              <a:rPr lang="ru-RU" dirty="0" err="1"/>
              <a:t>скрученої</a:t>
            </a:r>
            <a:r>
              <a:rPr lang="ru-RU" dirty="0"/>
              <a:t> </a:t>
            </a:r>
            <a:r>
              <a:rPr lang="ru-RU" dirty="0" err="1"/>
              <a:t>вати</a:t>
            </a:r>
            <a:r>
              <a:rPr lang="ru-RU" dirty="0"/>
              <a:t>, руку </a:t>
            </a:r>
            <a:r>
              <a:rPr lang="ru-RU" dirty="0" err="1"/>
              <a:t>згинають</a:t>
            </a:r>
            <a:r>
              <a:rPr lang="ru-RU" dirty="0"/>
              <a:t> у </a:t>
            </a:r>
            <a:r>
              <a:rPr lang="ru-RU" dirty="0" err="1"/>
              <a:t>лікті</a:t>
            </a:r>
            <a:r>
              <a:rPr lang="ru-RU" dirty="0"/>
              <a:t> </a:t>
            </a:r>
            <a:r>
              <a:rPr lang="ru-RU" dirty="0" err="1"/>
              <a:t>підпрямим</a:t>
            </a:r>
            <a:r>
              <a:rPr lang="ru-RU" dirty="0"/>
              <a:t> кутом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прибинтовують</a:t>
            </a:r>
            <a:r>
              <a:rPr lang="ru-RU" dirty="0"/>
              <a:t> до </a:t>
            </a:r>
            <a:r>
              <a:rPr lang="ru-RU" dirty="0" err="1"/>
              <a:t>тулуба,передпліччя</a:t>
            </a:r>
            <a:r>
              <a:rPr lang="ru-RU" dirty="0"/>
              <a:t> </a:t>
            </a:r>
            <a:r>
              <a:rPr lang="ru-RU" dirty="0" err="1"/>
              <a:t>підвішують</a:t>
            </a:r>
            <a:r>
              <a:rPr lang="ru-RU" dirty="0"/>
              <a:t> на </a:t>
            </a:r>
            <a:r>
              <a:rPr lang="ru-RU" dirty="0" err="1"/>
              <a:t>косинці</a:t>
            </a:r>
            <a:r>
              <a:rPr lang="ru-RU" dirty="0"/>
              <a:t> до </a:t>
            </a:r>
            <a:r>
              <a:rPr lang="ru-RU" dirty="0" err="1"/>
              <a:t>шиї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fiksator_plecha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3314"/>
            <a:ext cx="2643174" cy="3013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Перелом ребер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401080" cy="7143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perelom-reb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971654"/>
            <a:ext cx="6929486" cy="4392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858000"/>
          </a:xfrm>
        </p:spPr>
        <p:txBody>
          <a:bodyPr>
            <a:normAutofit/>
          </a:bodyPr>
          <a:lstStyle/>
          <a:p>
            <a:r>
              <a:rPr lang="ru-RU" dirty="0" err="1"/>
              <a:t>Ознаки</a:t>
            </a:r>
            <a:r>
              <a:rPr lang="ru-RU" dirty="0"/>
              <a:t>: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місці</a:t>
            </a:r>
            <a:r>
              <a:rPr lang="ru-RU" dirty="0"/>
              <a:t> перелому, </a:t>
            </a:r>
            <a:r>
              <a:rPr lang="ru-RU" dirty="0" err="1"/>
              <a:t>щопосилюється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вдихання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кашлю, </a:t>
            </a:r>
            <a:r>
              <a:rPr lang="ru-RU" dirty="0" err="1"/>
              <a:t>рухах</a:t>
            </a:r>
            <a:r>
              <a:rPr lang="ru-RU" dirty="0"/>
              <a:t> </a:t>
            </a:r>
            <a:r>
              <a:rPr lang="ru-RU" dirty="0" err="1"/>
              <a:t>грудноїклітки</a:t>
            </a:r>
            <a:r>
              <a:rPr lang="ru-RU" dirty="0"/>
              <a:t>. Коли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пошкоджена</a:t>
            </a:r>
            <a:r>
              <a:rPr lang="ru-RU" dirty="0"/>
              <a:t> плевра та </a:t>
            </a:r>
            <a:r>
              <a:rPr lang="ru-RU" dirty="0" err="1"/>
              <a:t>легені</a:t>
            </a:r>
            <a:r>
              <a:rPr lang="ru-RU" dirty="0"/>
              <a:t>, </a:t>
            </a:r>
            <a:r>
              <a:rPr lang="ru-RU" dirty="0" err="1"/>
              <a:t>підшкірою</a:t>
            </a:r>
            <a:r>
              <a:rPr lang="ru-RU" dirty="0"/>
              <a:t> </a:t>
            </a:r>
            <a:r>
              <a:rPr lang="ru-RU" dirty="0" err="1"/>
              <a:t>скупчується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(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емфізема</a:t>
            </a:r>
            <a:r>
              <a:rPr lang="ru-RU" dirty="0"/>
              <a:t>). В </a:t>
            </a:r>
            <a:r>
              <a:rPr lang="ru-RU" dirty="0" err="1"/>
              <a:t>такихвипадках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прощупування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шкірою</a:t>
            </a:r>
            <a:r>
              <a:rPr lang="ru-RU" dirty="0"/>
              <a:t> </a:t>
            </a:r>
            <a:r>
              <a:rPr lang="ru-RU" dirty="0" err="1"/>
              <a:t>відчуваєтьсяпотріскування</a:t>
            </a:r>
            <a:r>
              <a:rPr lang="ru-RU" dirty="0"/>
              <a:t> </a:t>
            </a:r>
            <a:r>
              <a:rPr lang="ru-RU" dirty="0" err="1"/>
              <a:t>бульбашок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відхаркування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Накласти</a:t>
            </a:r>
            <a:r>
              <a:rPr lang="ru-RU" dirty="0" smtClean="0"/>
              <a:t> </a:t>
            </a:r>
            <a:r>
              <a:rPr lang="ru-RU" dirty="0" err="1" smtClean="0"/>
              <a:t>тугу</a:t>
            </a:r>
            <a:r>
              <a:rPr lang="ru-RU" dirty="0" smtClean="0"/>
              <a:t> повязку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частиниГрудної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підчас</a:t>
            </a:r>
            <a:r>
              <a:rPr lang="ru-RU" dirty="0" smtClean="0"/>
              <a:t> </a:t>
            </a:r>
            <a:r>
              <a:rPr lang="ru-RU" dirty="0" err="1" smtClean="0"/>
              <a:t>дихання.Для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болю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потерпілому</a:t>
            </a:r>
            <a:r>
              <a:rPr lang="ru-RU" dirty="0" smtClean="0"/>
              <a:t> </a:t>
            </a:r>
            <a:r>
              <a:rPr lang="ru-RU" dirty="0" err="1" smtClean="0"/>
              <a:t>обезболювальнутаблетку</a:t>
            </a:r>
            <a:r>
              <a:rPr lang="ru-RU" dirty="0" smtClean="0"/>
              <a:t>. </a:t>
            </a:r>
            <a:r>
              <a:rPr lang="ru-RU" dirty="0" err="1" smtClean="0"/>
              <a:t>Перевозити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сидячи</a:t>
            </a:r>
            <a:r>
              <a:rPr lang="ru-RU" dirty="0" smtClean="0"/>
              <a:t>. Туго </a:t>
            </a:r>
            <a:r>
              <a:rPr lang="ru-RU" dirty="0" err="1" smtClean="0"/>
              <a:t>бинтують</a:t>
            </a:r>
            <a:r>
              <a:rPr lang="ru-RU" dirty="0" smtClean="0"/>
              <a:t> </a:t>
            </a:r>
            <a:r>
              <a:rPr lang="ru-RU" dirty="0" err="1" smtClean="0"/>
              <a:t>нижні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перед початком </a:t>
            </a:r>
            <a:r>
              <a:rPr lang="ru-RU" dirty="0" err="1" smtClean="0"/>
              <a:t>бинтування</a:t>
            </a:r>
            <a:r>
              <a:rPr lang="ru-RU" dirty="0" smtClean="0"/>
              <a:t> поранений повинен </a:t>
            </a:r>
            <a:r>
              <a:rPr lang="ru-RU" dirty="0" err="1" smtClean="0"/>
              <a:t>видохнути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 В момент доху </a:t>
            </a:r>
            <a:r>
              <a:rPr lang="ru-RU" dirty="0" err="1" smtClean="0"/>
              <a:t>бинтування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натягують</a:t>
            </a:r>
            <a:r>
              <a:rPr lang="ru-RU" dirty="0" smtClean="0"/>
              <a:t> свобод </a:t>
            </a:r>
            <a:r>
              <a:rPr lang="ru-RU" dirty="0" err="1" smtClean="0"/>
              <a:t>ний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бинту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61473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Переломи хребта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1357298"/>
            <a:ext cx="3443254" cy="500066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/>
              <a:t>, особливо в </a:t>
            </a:r>
            <a:r>
              <a:rPr lang="ru-RU" dirty="0" smtClean="0"/>
              <a:t>тих </a:t>
            </a:r>
            <a:r>
              <a:rPr lang="ru-RU" dirty="0" err="1" smtClean="0"/>
              <a:t>випадках</a:t>
            </a:r>
            <a:r>
              <a:rPr lang="ru-RU" dirty="0"/>
              <a:t>, коли </a:t>
            </a:r>
            <a:r>
              <a:rPr lang="ru-RU" dirty="0" err="1" smtClean="0"/>
              <a:t>пошкоджується</a:t>
            </a:r>
            <a:r>
              <a:rPr lang="ru-RU" dirty="0" smtClean="0"/>
              <a:t> </a:t>
            </a:r>
            <a:r>
              <a:rPr lang="ru-RU" dirty="0" err="1" smtClean="0"/>
              <a:t>спинний</a:t>
            </a:r>
            <a:r>
              <a:rPr lang="ru-RU" dirty="0" smtClean="0"/>
              <a:t> </a:t>
            </a:r>
            <a:r>
              <a:rPr lang="ru-RU" dirty="0" err="1"/>
              <a:t>мозок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smtClean="0"/>
              <a:t>переломи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звисоти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притискання</a:t>
            </a:r>
            <a:r>
              <a:rPr lang="ru-RU" dirty="0"/>
              <a:t> </a:t>
            </a:r>
            <a:r>
              <a:rPr lang="ru-RU" dirty="0" err="1"/>
              <a:t>важким</a:t>
            </a:r>
            <a:r>
              <a:rPr lang="ru-RU" dirty="0"/>
              <a:t> предметом</a:t>
            </a:r>
          </a:p>
        </p:txBody>
      </p:sp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72066" cy="691645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3714776"/>
          </a:xfrm>
        </p:spPr>
        <p:txBody>
          <a:bodyPr>
            <a:normAutofit/>
          </a:bodyPr>
          <a:lstStyle/>
          <a:p>
            <a:r>
              <a:rPr lang="ru-RU" dirty="0" err="1"/>
              <a:t>Ознаки</a:t>
            </a:r>
            <a:r>
              <a:rPr lang="ru-RU" dirty="0"/>
              <a:t>: </a:t>
            </a:r>
            <a:r>
              <a:rPr lang="ru-RU" dirty="0" err="1"/>
              <a:t>різкий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виступаючих</a:t>
            </a:r>
            <a:r>
              <a:rPr lang="ru-RU" dirty="0"/>
              <a:t> </a:t>
            </a:r>
            <a:r>
              <a:rPr lang="ru-RU" dirty="0" err="1"/>
              <a:t>позаду</a:t>
            </a:r>
            <a:r>
              <a:rPr lang="ru-RU" dirty="0"/>
              <a:t> </a:t>
            </a:r>
            <a:r>
              <a:rPr lang="ru-RU" dirty="0" err="1"/>
              <a:t>відростків,неможливість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хребта. Коли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переломупошкоджено</a:t>
            </a:r>
            <a:r>
              <a:rPr lang="ru-RU" dirty="0"/>
              <a:t> </a:t>
            </a: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, то *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 </a:t>
            </a:r>
            <a:r>
              <a:rPr lang="ru-RU" dirty="0" err="1"/>
              <a:t>кінцівок,втрата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перелому,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тазовихорганів</a:t>
            </a:r>
            <a:r>
              <a:rPr lang="ru-RU" dirty="0"/>
              <a:t> (</a:t>
            </a:r>
            <a:r>
              <a:rPr lang="ru-RU" dirty="0" err="1"/>
              <a:t>затримка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та калу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Допомога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піднімати</a:t>
            </a:r>
            <a:r>
              <a:rPr lang="ru-RU" dirty="0" smtClean="0"/>
              <a:t> </a:t>
            </a:r>
            <a:r>
              <a:rPr lang="ru-RU" dirty="0" err="1" smtClean="0"/>
              <a:t>тапереносити</a:t>
            </a:r>
            <a:r>
              <a:rPr lang="ru-RU" dirty="0" smtClean="0"/>
              <a:t>. Не </a:t>
            </a:r>
            <a:r>
              <a:rPr lang="ru-RU" dirty="0" err="1" smtClean="0"/>
              <a:t>допускати</a:t>
            </a:r>
            <a:r>
              <a:rPr lang="ru-RU" dirty="0" smtClean="0"/>
              <a:t> </a:t>
            </a:r>
            <a:r>
              <a:rPr lang="ru-RU" dirty="0" err="1" smtClean="0"/>
              <a:t>згинання</a:t>
            </a:r>
            <a:r>
              <a:rPr lang="ru-RU" dirty="0" smtClean="0"/>
              <a:t> хребта, тому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випадкуможна</a:t>
            </a:r>
            <a:r>
              <a:rPr lang="ru-RU" dirty="0" smtClean="0"/>
              <a:t> </a:t>
            </a:r>
            <a:r>
              <a:rPr lang="ru-RU" dirty="0" err="1" smtClean="0"/>
              <a:t>пошкодити</a:t>
            </a:r>
            <a:r>
              <a:rPr lang="ru-RU" dirty="0" smtClean="0"/>
              <a:t> </a:t>
            </a:r>
            <a:r>
              <a:rPr lang="ru-RU" dirty="0" err="1" smtClean="0"/>
              <a:t>спинний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. </a:t>
            </a:r>
            <a:r>
              <a:rPr lang="ru-RU" dirty="0" err="1" smtClean="0"/>
              <a:t>Найважливіше</a:t>
            </a:r>
            <a:r>
              <a:rPr lang="ru-RU" dirty="0" smtClean="0"/>
              <a:t> — </a:t>
            </a:r>
            <a:r>
              <a:rPr lang="ru-RU" dirty="0" err="1" smtClean="0"/>
              <a:t>забезпечитинерухомість</a:t>
            </a:r>
            <a:r>
              <a:rPr lang="ru-RU" dirty="0" smtClean="0"/>
              <a:t> хребта.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кладуть</a:t>
            </a:r>
            <a:r>
              <a:rPr lang="ru-RU" dirty="0" smtClean="0"/>
              <a:t> на </a:t>
            </a:r>
            <a:r>
              <a:rPr lang="ru-RU" dirty="0" err="1" smtClean="0"/>
              <a:t>ноші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жорсткоюповерхнею</a:t>
            </a:r>
            <a:r>
              <a:rPr lang="ru-RU" dirty="0" smtClean="0"/>
              <a:t> в </a:t>
            </a:r>
            <a:r>
              <a:rPr lang="ru-RU" dirty="0" err="1" smtClean="0"/>
              <a:t>положенні</a:t>
            </a:r>
            <a:r>
              <a:rPr lang="ru-RU" dirty="0" smtClean="0"/>
              <a:t> на </a:t>
            </a:r>
            <a:r>
              <a:rPr lang="ru-RU" dirty="0" err="1" smtClean="0"/>
              <a:t>животі</a:t>
            </a:r>
            <a:r>
              <a:rPr lang="ru-RU" dirty="0" smtClean="0"/>
              <a:t>;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плечі</a:t>
            </a:r>
            <a:r>
              <a:rPr lang="ru-RU" dirty="0" smtClean="0"/>
              <a:t> та голову </a:t>
            </a:r>
            <a:r>
              <a:rPr lang="ru-RU" dirty="0" err="1" smtClean="0"/>
              <a:t>підкладаютьвалик</a:t>
            </a:r>
            <a:r>
              <a:rPr lang="ru-RU" dirty="0" smtClean="0"/>
              <a:t>. Для того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покласти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на </a:t>
            </a:r>
            <a:r>
              <a:rPr lang="ru-RU" dirty="0" err="1" smtClean="0"/>
              <a:t>ноші</a:t>
            </a:r>
            <a:r>
              <a:rPr lang="ru-RU" dirty="0" smtClean="0"/>
              <a:t>, </a:t>
            </a:r>
            <a:r>
              <a:rPr lang="ru-RU" dirty="0" err="1" smtClean="0"/>
              <a:t>спершу</a:t>
            </a:r>
            <a:r>
              <a:rPr lang="ru-RU" dirty="0" smtClean="0"/>
              <a:t> </a:t>
            </a:r>
            <a:r>
              <a:rPr lang="ru-RU" dirty="0" err="1" smtClean="0"/>
              <a:t>потрібнообережно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вниз животом, а </a:t>
            </a:r>
            <a:r>
              <a:rPr lang="ru-RU" dirty="0" err="1" smtClean="0"/>
              <a:t>потім</a:t>
            </a:r>
            <a:r>
              <a:rPr lang="ru-RU" dirty="0" smtClean="0"/>
              <a:t> двое-трое </a:t>
            </a:r>
            <a:r>
              <a:rPr lang="ru-RU" dirty="0" err="1" smtClean="0"/>
              <a:t>людейодночасно</a:t>
            </a:r>
            <a:r>
              <a:rPr lang="ru-RU" dirty="0" smtClean="0"/>
              <a:t>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кладуть</a:t>
            </a:r>
            <a:r>
              <a:rPr lang="ru-RU" dirty="0" smtClean="0"/>
              <a:t> на </a:t>
            </a:r>
            <a:r>
              <a:rPr lang="ru-RU" dirty="0" err="1" smtClean="0"/>
              <a:t>ноші</a:t>
            </a:r>
            <a:r>
              <a:rPr lang="ru-RU" dirty="0" smtClean="0"/>
              <a:t>, не </a:t>
            </a:r>
            <a:r>
              <a:rPr lang="ru-RU" dirty="0" err="1" smtClean="0"/>
              <a:t>допускаючи</a:t>
            </a:r>
            <a:r>
              <a:rPr lang="ru-RU" dirty="0" smtClean="0"/>
              <a:t> при </a:t>
            </a:r>
            <a:r>
              <a:rPr lang="ru-RU" dirty="0" err="1" smtClean="0"/>
              <a:t>цьомузгинання</a:t>
            </a:r>
            <a:r>
              <a:rPr lang="ru-RU" dirty="0" smtClean="0"/>
              <a:t> хребта. </a:t>
            </a:r>
            <a:r>
              <a:rPr lang="ru-RU" dirty="0" err="1" smtClean="0"/>
              <a:t>Можна</a:t>
            </a:r>
            <a:r>
              <a:rPr lang="ru-RU" dirty="0" smtClean="0"/>
              <a:t> перед </a:t>
            </a:r>
            <a:r>
              <a:rPr lang="ru-RU" dirty="0" err="1" smtClean="0"/>
              <a:t>тим</a:t>
            </a:r>
            <a:r>
              <a:rPr lang="ru-RU" dirty="0" smtClean="0"/>
              <a:t>, як </a:t>
            </a:r>
            <a:r>
              <a:rPr lang="ru-RU" dirty="0" err="1" smtClean="0"/>
              <a:t>піднімати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, </a:t>
            </a:r>
            <a:r>
              <a:rPr lang="ru-RU" dirty="0" err="1" smtClean="0"/>
              <a:t>підкластипід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дошку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214290"/>
            <a:ext cx="4329114" cy="3000396"/>
          </a:xfrm>
        </p:spPr>
        <p:txBody>
          <a:bodyPr/>
          <a:lstStyle/>
          <a:p>
            <a:r>
              <a:rPr lang="ru-RU" dirty="0"/>
              <a:t>ВИВИХИ.</a:t>
            </a:r>
          </a:p>
        </p:txBody>
      </p:sp>
      <p:pic>
        <p:nvPicPr>
          <p:cNvPr id="4" name="Содержимое 5" descr="image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85728"/>
            <a:ext cx="4068618" cy="578647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r>
              <a:rPr lang="ru-RU" dirty="0" err="1"/>
              <a:t>Вивихами</a:t>
            </a:r>
            <a:r>
              <a:rPr lang="ru-RU" dirty="0"/>
              <a:t> –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часткове</a:t>
            </a:r>
            <a:r>
              <a:rPr lang="ru-RU" dirty="0"/>
              <a:t> </a:t>
            </a:r>
            <a:r>
              <a:rPr lang="ru-RU" dirty="0" err="1"/>
              <a:t>зміщення</a:t>
            </a:r>
            <a:r>
              <a:rPr lang="ru-RU" dirty="0"/>
              <a:t> </a:t>
            </a:r>
            <a:r>
              <a:rPr lang="ru-RU" dirty="0" err="1"/>
              <a:t>кінців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, </a:t>
            </a:r>
            <a:r>
              <a:rPr lang="ru-RU" dirty="0" err="1"/>
              <a:t>складаючи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суглобної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. </a:t>
            </a:r>
            <a:r>
              <a:rPr lang="ru-RU" dirty="0" err="1"/>
              <a:t>Найчастішою</a:t>
            </a:r>
            <a:r>
              <a:rPr lang="ru-RU" dirty="0"/>
              <a:t> причиною </a:t>
            </a:r>
            <a:r>
              <a:rPr lang="ru-RU" dirty="0" err="1"/>
              <a:t>вивиху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травма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м¢язів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комбінація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Вивих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через </a:t>
            </a:r>
            <a:r>
              <a:rPr lang="ru-RU" dirty="0" err="1"/>
              <a:t>чрезмірне</a:t>
            </a:r>
            <a:r>
              <a:rPr lang="ru-RU" dirty="0"/>
              <a:t> </a:t>
            </a:r>
            <a:r>
              <a:rPr lang="ru-RU" dirty="0" err="1"/>
              <a:t>миттєве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м¢язів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при подачи </a:t>
            </a:r>
            <a:r>
              <a:rPr lang="ru-RU" dirty="0" err="1"/>
              <a:t>кидаючих</a:t>
            </a:r>
            <a:r>
              <a:rPr lang="ru-RU" dirty="0"/>
              <a:t> </a:t>
            </a:r>
            <a:r>
              <a:rPr lang="ru-RU" dirty="0" err="1"/>
              <a:t>кінців</a:t>
            </a:r>
            <a:r>
              <a:rPr lang="ru-RU" dirty="0"/>
              <a:t>, при </a:t>
            </a:r>
            <a:r>
              <a:rPr lang="ru-RU" dirty="0" err="1"/>
              <a:t>електротравмі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Вивихи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різких,надмірних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у </a:t>
            </a:r>
            <a:r>
              <a:rPr lang="ru-RU" dirty="0" err="1"/>
              <a:t>суглобі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падіння,з</a:t>
            </a:r>
            <a:r>
              <a:rPr lang="ru-RU" dirty="0"/>
              <a:t> </a:t>
            </a:r>
            <a:r>
              <a:rPr lang="ru-RU" dirty="0" err="1"/>
              <a:t>висоти</a:t>
            </a:r>
            <a:r>
              <a:rPr lang="ru-RU" dirty="0"/>
              <a:t> на </a:t>
            </a:r>
            <a:r>
              <a:rPr lang="ru-RU" dirty="0" err="1"/>
              <a:t>витягнуту</a:t>
            </a:r>
            <a:r>
              <a:rPr lang="ru-RU" dirty="0"/>
              <a:t> </a:t>
            </a:r>
            <a:r>
              <a:rPr lang="ru-RU" dirty="0" err="1"/>
              <a:t>кінцівку</a:t>
            </a:r>
            <a:r>
              <a:rPr lang="ru-RU" dirty="0"/>
              <a:t> в </a:t>
            </a:r>
            <a:r>
              <a:rPr lang="ru-RU" dirty="0" err="1"/>
              <a:t>результаті.сильного</a:t>
            </a:r>
            <a:r>
              <a:rPr lang="ru-RU" dirty="0"/>
              <a:t> удару в область </a:t>
            </a:r>
            <a:r>
              <a:rPr lang="ru-RU" dirty="0" err="1"/>
              <a:t>суглоба</a:t>
            </a:r>
            <a:r>
              <a:rPr lang="ru-RU" dirty="0"/>
              <a:t> </a:t>
            </a:r>
            <a:r>
              <a:rPr lang="ru-RU" dirty="0" err="1"/>
              <a:t>Часто.вивихи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переломами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вивиху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слідуючи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/>
              <a:t>-  </a:t>
            </a:r>
            <a:r>
              <a:rPr lang="ru-RU" dirty="0" err="1"/>
              <a:t>деформація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суглобу</a:t>
            </a:r>
            <a:r>
              <a:rPr lang="ru-RU" dirty="0"/>
              <a:t> –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та вся </a:t>
            </a:r>
            <a:r>
              <a:rPr lang="ru-RU" dirty="0" err="1"/>
              <a:t>кінцівка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незвичайному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різні</a:t>
            </a:r>
            <a:r>
              <a:rPr lang="ru-RU" dirty="0"/>
              <a:t> по </a:t>
            </a:r>
            <a:r>
              <a:rPr lang="ru-RU" dirty="0" err="1"/>
              <a:t>довженні</a:t>
            </a:r>
            <a:r>
              <a:rPr lang="ru-RU" dirty="0"/>
              <a:t> здорова та </a:t>
            </a:r>
            <a:r>
              <a:rPr lang="ru-RU" dirty="0" err="1"/>
              <a:t>пошкоджена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– </a:t>
            </a:r>
            <a:r>
              <a:rPr lang="ru-RU" dirty="0" err="1"/>
              <a:t>пошкоджена</a:t>
            </a:r>
            <a:r>
              <a:rPr lang="ru-RU" dirty="0"/>
              <a:t> </a:t>
            </a:r>
            <a:r>
              <a:rPr lang="ru-RU" dirty="0" err="1"/>
              <a:t>кінцівка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довше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коротше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у </a:t>
            </a:r>
            <a:r>
              <a:rPr lang="ru-RU" dirty="0" err="1"/>
              <a:t>суглобі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причиною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являється</a:t>
            </a:r>
            <a:r>
              <a:rPr lang="ru-RU" dirty="0"/>
              <a:t> </a:t>
            </a:r>
            <a:r>
              <a:rPr lang="ru-RU" dirty="0" err="1"/>
              <a:t>неправильне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кінців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виникаюча</a:t>
            </a:r>
            <a:r>
              <a:rPr lang="ru-RU" dirty="0"/>
              <a:t> у </a:t>
            </a:r>
            <a:r>
              <a:rPr lang="ru-RU" dirty="0" err="1"/>
              <a:t>зв¢язку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зв¢язок</a:t>
            </a:r>
            <a:r>
              <a:rPr lang="ru-RU" dirty="0"/>
              <a:t>, </a:t>
            </a:r>
            <a:r>
              <a:rPr lang="ru-RU" dirty="0" err="1"/>
              <a:t>суглоба</a:t>
            </a:r>
            <a:r>
              <a:rPr lang="ru-RU" dirty="0"/>
              <a:t> та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окрема</a:t>
            </a:r>
            <a:r>
              <a:rPr lang="ru-RU" dirty="0"/>
              <a:t> </a:t>
            </a:r>
            <a:r>
              <a:rPr lang="ru-RU" dirty="0" err="1"/>
              <a:t>суглобови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5464820" cy="5929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500042"/>
            <a:ext cx="3971924" cy="60007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ПЕРЕЛОМИ.</a:t>
            </a:r>
          </a:p>
          <a:p>
            <a:r>
              <a:rPr lang="ru-RU" dirty="0"/>
              <a:t>Переломи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пошкодженням</a:t>
            </a:r>
            <a:r>
              <a:rPr lang="ru-RU" dirty="0"/>
              <a:t> тканин, </a:t>
            </a:r>
            <a:r>
              <a:rPr lang="ru-RU" dirty="0" err="1"/>
              <a:t>м¢язів</a:t>
            </a:r>
            <a:r>
              <a:rPr lang="ru-RU" dirty="0"/>
              <a:t>,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, </a:t>
            </a:r>
            <a:r>
              <a:rPr lang="ru-RU" dirty="0" err="1"/>
              <a:t>сухожиль</a:t>
            </a:r>
            <a:r>
              <a:rPr lang="ru-RU" dirty="0"/>
              <a:t>, </a:t>
            </a:r>
            <a:r>
              <a:rPr lang="ru-RU" dirty="0" err="1"/>
              <a:t>нервів</a:t>
            </a:r>
            <a:r>
              <a:rPr lang="ru-RU" dirty="0"/>
              <a:t>. Переломи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травм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хворобливою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ПЕРША  МЕДИЧНА  ДОПОМОГА.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- 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зручне</a:t>
            </a:r>
            <a:r>
              <a:rPr lang="ru-RU" dirty="0"/>
              <a:t> для </a:t>
            </a:r>
            <a:r>
              <a:rPr lang="ru-RU" dirty="0" err="1"/>
              <a:t>пошкодженого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фіксують</a:t>
            </a:r>
            <a:r>
              <a:rPr lang="ru-RU" dirty="0"/>
              <a:t> </a:t>
            </a:r>
            <a:r>
              <a:rPr lang="ru-RU" dirty="0" err="1"/>
              <a:t>пошкоджений</a:t>
            </a:r>
            <a:r>
              <a:rPr lang="ru-RU" dirty="0"/>
              <a:t> </a:t>
            </a:r>
            <a:r>
              <a:rPr lang="ru-RU" dirty="0" err="1"/>
              <a:t>суглоб</a:t>
            </a:r>
            <a:r>
              <a:rPr lang="ru-RU" dirty="0"/>
              <a:t> (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м¢яку</a:t>
            </a:r>
            <a:r>
              <a:rPr lang="ru-RU" dirty="0"/>
              <a:t> шину, </a:t>
            </a:r>
            <a:r>
              <a:rPr lang="ru-RU" dirty="0" err="1"/>
              <a:t>тугу</a:t>
            </a:r>
            <a:r>
              <a:rPr lang="ru-RU" dirty="0"/>
              <a:t> </a:t>
            </a:r>
            <a:r>
              <a:rPr lang="ru-RU" dirty="0" err="1"/>
              <a:t>пов¢язку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косинки </a:t>
            </a:r>
            <a:r>
              <a:rPr lang="ru-RU" dirty="0" err="1"/>
              <a:t>або</a:t>
            </a:r>
            <a:r>
              <a:rPr lang="ru-RU" dirty="0"/>
              <a:t> бинту);</a:t>
            </a:r>
          </a:p>
          <a:p>
            <a:r>
              <a:rPr lang="ru-RU" dirty="0"/>
              <a:t>- 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протишокові</a:t>
            </a:r>
            <a:r>
              <a:rPr lang="ru-RU" dirty="0"/>
              <a:t> </a:t>
            </a:r>
            <a:r>
              <a:rPr lang="ru-RU" dirty="0" err="1"/>
              <a:t>міроприємства</a:t>
            </a:r>
            <a:r>
              <a:rPr lang="ru-RU" dirty="0"/>
              <a:t> (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знеболюючи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шприц-тюбику</a:t>
            </a:r>
            <a:r>
              <a:rPr lang="ru-RU" dirty="0"/>
              <a:t>);</a:t>
            </a:r>
          </a:p>
          <a:p>
            <a:r>
              <a:rPr lang="ru-RU" dirty="0"/>
              <a:t>- 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слідкують</a:t>
            </a:r>
            <a:r>
              <a:rPr lang="ru-RU" dirty="0"/>
              <a:t> за пульсом, за станом </a:t>
            </a:r>
            <a:r>
              <a:rPr lang="ru-RU" dirty="0" err="1"/>
              <a:t>кровообігу</a:t>
            </a:r>
            <a:r>
              <a:rPr lang="ru-RU" dirty="0"/>
              <a:t> в </a:t>
            </a:r>
            <a:r>
              <a:rPr lang="ru-RU" dirty="0" err="1"/>
              <a:t>кінцівки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транспортують</a:t>
            </a:r>
            <a:r>
              <a:rPr lang="ru-RU" dirty="0"/>
              <a:t> на ПМД.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/>
          <a:lstStyle/>
          <a:p>
            <a:r>
              <a:rPr lang="ru-RU" dirty="0"/>
              <a:t>Переломи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закритими</a:t>
            </a:r>
            <a:r>
              <a:rPr lang="ru-RU" dirty="0"/>
              <a:t> –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шкіряних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 не порушена, рани не </a:t>
            </a:r>
            <a:r>
              <a:rPr lang="ru-RU" dirty="0" err="1"/>
              <a:t>має</a:t>
            </a:r>
            <a:r>
              <a:rPr lang="ru-RU" dirty="0"/>
              <a:t>, та </a:t>
            </a:r>
            <a:r>
              <a:rPr lang="ru-RU" dirty="0" err="1"/>
              <a:t>відкриті</a:t>
            </a:r>
            <a:r>
              <a:rPr lang="ru-RU" dirty="0"/>
              <a:t> – коли перелом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пораненням</a:t>
            </a:r>
            <a:r>
              <a:rPr lang="ru-RU" dirty="0"/>
              <a:t> </a:t>
            </a:r>
            <a:r>
              <a:rPr lang="ru-RU" dirty="0" err="1"/>
              <a:t>м¢яких</a:t>
            </a:r>
            <a:r>
              <a:rPr lang="ru-RU" dirty="0"/>
              <a:t> тканин.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9449.6.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000500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futbolistov-travmy-uzhasnye-futbol-hokkey-sport_70414376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0" y="0"/>
            <a:ext cx="5214950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nan7fMg9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2692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753" y="642918"/>
            <a:ext cx="4872247" cy="528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414854"/>
          </a:xfrm>
        </p:spPr>
        <p:txBody>
          <a:bodyPr>
            <a:normAutofit fontScale="90000"/>
          </a:bodyPr>
          <a:lstStyle/>
          <a:p>
            <a:r>
              <a:rPr lang="ru-RU" dirty="0"/>
              <a:t>По </a:t>
            </a:r>
            <a:r>
              <a:rPr lang="ru-RU" dirty="0" err="1"/>
              <a:t>ступеню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переломи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повними</a:t>
            </a:r>
            <a:r>
              <a:rPr lang="ru-RU" dirty="0"/>
              <a:t> –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порушено </a:t>
            </a:r>
            <a:r>
              <a:rPr lang="ru-RU" dirty="0" err="1"/>
              <a:t>повністю</a:t>
            </a:r>
            <a:r>
              <a:rPr lang="ru-RU" dirty="0"/>
              <a:t> та </a:t>
            </a:r>
            <a:r>
              <a:rPr lang="ru-RU" dirty="0" err="1"/>
              <a:t>неповними</a:t>
            </a:r>
            <a:r>
              <a:rPr lang="ru-RU" dirty="0"/>
              <a:t> – коли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надлом </a:t>
            </a:r>
            <a:r>
              <a:rPr lang="ru-RU" dirty="0" err="1"/>
              <a:t>кістки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тріщина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переломів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слідуючи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</a:t>
            </a:r>
            <a:r>
              <a:rPr lang="ru-RU" dirty="0"/>
              <a:t>  </a:t>
            </a:r>
            <a:r>
              <a:rPr lang="ru-RU" dirty="0" err="1"/>
              <a:t>біль</a:t>
            </a:r>
            <a:r>
              <a:rPr lang="ru-RU" dirty="0"/>
              <a:t> та </a:t>
            </a:r>
            <a:r>
              <a:rPr lang="ru-RU" dirty="0" err="1"/>
              <a:t>болючість</a:t>
            </a:r>
            <a:r>
              <a:rPr lang="ru-RU" dirty="0"/>
              <a:t> при </a:t>
            </a:r>
            <a:r>
              <a:rPr lang="ru-RU" dirty="0" err="1"/>
              <a:t>торканні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перелому;</a:t>
            </a:r>
          </a:p>
          <a:p>
            <a:r>
              <a:rPr lang="ru-RU" dirty="0"/>
              <a:t>-  </a:t>
            </a:r>
            <a:r>
              <a:rPr lang="ru-RU" dirty="0" err="1"/>
              <a:t>деформація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бути </a:t>
            </a:r>
            <a:r>
              <a:rPr lang="ru-RU" dirty="0" err="1"/>
              <a:t>викликана</a:t>
            </a:r>
            <a:r>
              <a:rPr lang="ru-RU" dirty="0"/>
              <a:t> як </a:t>
            </a:r>
            <a:r>
              <a:rPr lang="ru-RU" dirty="0" err="1"/>
              <a:t>зміщенням</a:t>
            </a:r>
            <a:r>
              <a:rPr lang="ru-RU" dirty="0"/>
              <a:t> </a:t>
            </a:r>
            <a:r>
              <a:rPr lang="ru-RU" dirty="0" err="1"/>
              <a:t>відламків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яки </a:t>
            </a:r>
            <a:r>
              <a:rPr lang="ru-RU" dirty="0" err="1"/>
              <a:t>розвились</a:t>
            </a:r>
            <a:r>
              <a:rPr lang="ru-RU" dirty="0"/>
              <a:t> в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м¢язи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перелому;</a:t>
            </a:r>
          </a:p>
          <a:p>
            <a:r>
              <a:rPr lang="ru-RU" dirty="0"/>
              <a:t>- 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);</a:t>
            </a:r>
          </a:p>
          <a:p>
            <a:r>
              <a:rPr lang="ru-RU" dirty="0"/>
              <a:t>-  ненормальна </a:t>
            </a:r>
            <a:r>
              <a:rPr lang="ru-RU" dirty="0" err="1"/>
              <a:t>порушність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в </a:t>
            </a:r>
            <a:r>
              <a:rPr lang="ru-RU" dirty="0" err="1"/>
              <a:t>місцях</a:t>
            </a:r>
            <a:r>
              <a:rPr lang="ru-RU" dirty="0"/>
              <a:t> де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крепітація</a:t>
            </a:r>
            <a:r>
              <a:rPr lang="ru-RU" dirty="0"/>
              <a:t> (хруст) на </a:t>
            </a:r>
            <a:r>
              <a:rPr lang="ru-RU" dirty="0" err="1"/>
              <a:t>місці</a:t>
            </a:r>
            <a:r>
              <a:rPr lang="ru-RU" dirty="0"/>
              <a:t> перелому, </a:t>
            </a:r>
            <a:r>
              <a:rPr lang="ru-RU" dirty="0" err="1"/>
              <a:t>виникає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</a:t>
            </a:r>
            <a:r>
              <a:rPr lang="ru-RU" dirty="0" err="1"/>
              <a:t>обломів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одна </a:t>
            </a:r>
            <a:r>
              <a:rPr lang="ru-RU" dirty="0" err="1"/>
              <a:t>з</a:t>
            </a:r>
            <a:r>
              <a:rPr lang="ru-RU" dirty="0"/>
              <a:t> одною.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ПЕРША  МЕДИЧНА  ДОПОМОГА.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</a:t>
            </a:r>
            <a:r>
              <a:rPr lang="ru-RU" dirty="0"/>
              <a:t>  </a:t>
            </a:r>
            <a:r>
              <a:rPr lang="ru-RU" dirty="0" err="1"/>
              <a:t>надати</a:t>
            </a:r>
            <a:r>
              <a:rPr lang="ru-RU" dirty="0"/>
              <a:t> для хворого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сприяючого</a:t>
            </a:r>
            <a:r>
              <a:rPr lang="ru-RU" dirty="0"/>
              <a:t> стану;</a:t>
            </a:r>
          </a:p>
          <a:p>
            <a:r>
              <a:rPr lang="ru-RU" dirty="0"/>
              <a:t>- 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фіксацію</a:t>
            </a:r>
            <a:r>
              <a:rPr lang="ru-RU" dirty="0"/>
              <a:t> </a:t>
            </a:r>
            <a:r>
              <a:rPr lang="ru-RU" dirty="0" err="1"/>
              <a:t>переломленої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НІ-ЗАЩО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вправляти</a:t>
            </a:r>
            <a:r>
              <a:rPr lang="ru-RU" dirty="0"/>
              <a:t> перелом;</a:t>
            </a:r>
          </a:p>
          <a:p>
            <a:r>
              <a:rPr lang="ru-RU" dirty="0"/>
              <a:t>-  не </a:t>
            </a:r>
            <a:r>
              <a:rPr lang="ru-RU" dirty="0" err="1"/>
              <a:t>знімаючи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та </a:t>
            </a:r>
            <a:r>
              <a:rPr lang="ru-RU" dirty="0" err="1"/>
              <a:t>взуття</a:t>
            </a:r>
            <a:r>
              <a:rPr lang="ru-RU" dirty="0"/>
              <a:t> </a:t>
            </a:r>
            <a:r>
              <a:rPr lang="ru-RU" dirty="0" err="1"/>
              <a:t>оглянути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перелому та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пов¢язку</a:t>
            </a:r>
            <a:r>
              <a:rPr lang="ru-RU" dirty="0"/>
              <a:t> на рану,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розрізати</a:t>
            </a:r>
            <a:r>
              <a:rPr lang="ru-RU" dirty="0"/>
              <a:t>;</a:t>
            </a:r>
          </a:p>
          <a:p>
            <a:r>
              <a:rPr lang="ru-RU" dirty="0"/>
              <a:t>-  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 та </a:t>
            </a:r>
            <a:r>
              <a:rPr lang="ru-RU" dirty="0" err="1"/>
              <a:t>накласти</a:t>
            </a:r>
            <a:r>
              <a:rPr lang="ru-RU" dirty="0"/>
              <a:t> на рану </a:t>
            </a:r>
            <a:r>
              <a:rPr lang="ru-RU" dirty="0" err="1"/>
              <a:t>асептичну</a:t>
            </a:r>
            <a:r>
              <a:rPr lang="ru-RU" dirty="0"/>
              <a:t> </a:t>
            </a:r>
            <a:r>
              <a:rPr lang="ru-RU" dirty="0" err="1"/>
              <a:t>пов¢язку</a:t>
            </a:r>
            <a:r>
              <a:rPr lang="ru-RU" dirty="0"/>
              <a:t>;</a:t>
            </a:r>
          </a:p>
          <a:p>
            <a:r>
              <a:rPr lang="ru-RU" dirty="0"/>
              <a:t>-  для </a:t>
            </a:r>
            <a:r>
              <a:rPr lang="ru-RU" dirty="0" err="1"/>
              <a:t>зменшення</a:t>
            </a:r>
            <a:r>
              <a:rPr lang="ru-RU" dirty="0"/>
              <a:t> болю ввести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промедол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шприц-тюбику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таблетку </a:t>
            </a:r>
            <a:r>
              <a:rPr lang="ru-RU" dirty="0" err="1"/>
              <a:t>промедолу</a:t>
            </a:r>
            <a:r>
              <a:rPr lang="ru-RU" dirty="0"/>
              <a:t>;</a:t>
            </a:r>
          </a:p>
          <a:p>
            <a:r>
              <a:rPr lang="ru-RU" dirty="0"/>
              <a:t>- 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зло </a:t>
            </a:r>
            <a:r>
              <a:rPr lang="ru-RU" dirty="0" err="1"/>
              <a:t>манної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шини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підручні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57586" cy="12969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Переломи ключиці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714488"/>
            <a:ext cx="3328982" cy="4411675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удару,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вперед </a:t>
            </a:r>
            <a:r>
              <a:rPr lang="ru-RU" dirty="0" err="1"/>
              <a:t>чи</a:t>
            </a:r>
            <a:r>
              <a:rPr lang="ru-RU" dirty="0"/>
              <a:t> на </a:t>
            </a:r>
            <a:r>
              <a:rPr lang="ru-RU" dirty="0" err="1" smtClean="0"/>
              <a:t>витягну</a:t>
            </a:r>
            <a:r>
              <a:rPr lang="ru-RU" dirty="0" smtClean="0"/>
              <a:t> </a:t>
            </a:r>
            <a:r>
              <a:rPr lang="ru-RU" dirty="0" err="1" smtClean="0"/>
              <a:t>туруку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85794"/>
            <a:ext cx="5342899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519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Переломи.Вивихи.Перша допомога при переломах та вивихах.</vt:lpstr>
      <vt:lpstr>Слайд 2</vt:lpstr>
      <vt:lpstr>Слайд 3</vt:lpstr>
      <vt:lpstr>Слайд 4</vt:lpstr>
      <vt:lpstr>Слайд 5</vt:lpstr>
      <vt:lpstr>По ступеню пошкодження переломи бувають повними – при яких цілісність кістки порушено повністю та неповними – коли є тільки надлом кістки або її тріщина.</vt:lpstr>
      <vt:lpstr>Для переломів характерні слідуючи ознаки: </vt:lpstr>
      <vt:lpstr>ПЕРША  МЕДИЧНА  ДОПОМОГА. </vt:lpstr>
      <vt:lpstr>Переломи ключиці</vt:lpstr>
      <vt:lpstr>Ознаки:</vt:lpstr>
      <vt:lpstr>Перелом ребер</vt:lpstr>
      <vt:lpstr>Слайд 12</vt:lpstr>
      <vt:lpstr>Допомога</vt:lpstr>
      <vt:lpstr>Переломи хребта</vt:lpstr>
      <vt:lpstr>Слайд 15</vt:lpstr>
      <vt:lpstr>Допомога:</vt:lpstr>
      <vt:lpstr>ВИВИХИ.</vt:lpstr>
      <vt:lpstr>Слайд 18</vt:lpstr>
      <vt:lpstr>Для вивиху характерні слідуючи ознаки:</vt:lpstr>
      <vt:lpstr>ПЕРША  МЕДИЧНА  ДОПОМОГА.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Переломи.Вивихи.Перша допомога при переломах та вивихах.</dc:title>
  <dc:creator>Admin</dc:creator>
  <cp:lastModifiedBy>Admin</cp:lastModifiedBy>
  <cp:revision>8</cp:revision>
  <dcterms:created xsi:type="dcterms:W3CDTF">2014-09-28T21:04:28Z</dcterms:created>
  <dcterms:modified xsi:type="dcterms:W3CDTF">2014-09-28T22:15:23Z</dcterms:modified>
</cp:coreProperties>
</file>