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62" r:id="rId6"/>
    <p:sldId id="263" r:id="rId7"/>
    <p:sldId id="265" r:id="rId8"/>
    <p:sldId id="264" r:id="rId9"/>
    <p:sldId id="266" r:id="rId10"/>
    <p:sldId id="26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6E1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5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86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2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0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4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15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341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08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35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390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0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B7A692C-492F-4950-A355-28281383B1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0DC8B-99A9-4852-B33C-2F4CE0CFB3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5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A74DE-22BA-4761-8538-1040FF738C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5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9F848-99AF-4330-AF56-6D0B06FF63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25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6387-C368-4DFE-A2D1-5A2BBA0DEE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4D7E2-5507-4EFC-9323-5A06F90CEF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04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45B33-11A9-4CDF-B583-39812E65DA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45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09B69-3BA3-4C68-8B4D-8E5DDE5627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6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6E18C-AD10-499E-AA97-FC81F751D2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16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53B06-39A1-4FFB-917C-58967EA25E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35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A0001-C8B1-4F29-AA1D-0076CEE123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50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E6EBD44-DD6C-4658-A850-8D7F8364BE3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835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8175" y="-27600"/>
            <a:ext cx="5913438" cy="749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921" y="-15398"/>
            <a:ext cx="47101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87450" y="5084763"/>
            <a:ext cx="7414722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6500"/>
              <a:t>Конвалія травнева</a:t>
            </a:r>
            <a:endParaRPr lang="ru-RU" sz="6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8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787900" y="692150"/>
            <a:ext cx="3941763" cy="4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200"/>
              <a:t>Конвалія</a:t>
            </a:r>
          </a:p>
          <a:p>
            <a:r>
              <a:rPr lang="ru-RU" sz="2200"/>
              <a:t>Оксана Вишневська </a:t>
            </a:r>
          </a:p>
          <a:p>
            <a:endParaRPr lang="ru-RU" sz="2200"/>
          </a:p>
          <a:p>
            <a:r>
              <a:rPr lang="ru-RU" sz="2200"/>
              <a:t>Розкажи чому трави сумні</a:t>
            </a:r>
          </a:p>
          <a:p>
            <a:r>
              <a:rPr lang="ru-RU" sz="2200"/>
              <a:t>Хто конвалію взимку посватав</a:t>
            </a:r>
          </a:p>
          <a:p>
            <a:r>
              <a:rPr lang="ru-RU" sz="2200"/>
              <a:t>І чому в білий цвіт по весні</a:t>
            </a:r>
          </a:p>
          <a:p>
            <a:r>
              <a:rPr lang="ru-RU" sz="2200"/>
              <a:t>Убирається в квіти багато</a:t>
            </a:r>
          </a:p>
          <a:p>
            <a:endParaRPr lang="ru-RU" sz="2200"/>
          </a:p>
          <a:p>
            <a:r>
              <a:rPr lang="ru-RU" sz="2200"/>
              <a:t>Ніби сльози росинки на ній</a:t>
            </a:r>
          </a:p>
          <a:p>
            <a:r>
              <a:rPr lang="ru-RU" sz="2200"/>
              <a:t>Білий іній на білому цвіті</a:t>
            </a:r>
          </a:p>
          <a:p>
            <a:r>
              <a:rPr lang="ru-RU" sz="2200"/>
              <a:t>І чи варто лишатись сумній</a:t>
            </a:r>
          </a:p>
          <a:p>
            <a:r>
              <a:rPr lang="ru-RU" sz="2200"/>
              <a:t>У весільнім такім оксамиті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756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619250" y="836613"/>
            <a:ext cx="532923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Біологічна класифікація</a:t>
            </a:r>
          </a:p>
          <a:p>
            <a:r>
              <a:rPr lang="ru-RU" sz="2400" b="1"/>
              <a:t>Домен:	Ядерні (Eukaryota)</a:t>
            </a:r>
          </a:p>
          <a:p>
            <a:r>
              <a:rPr lang="ru-RU" sz="2400" b="1"/>
              <a:t>Царство:	Зелені рослини (Viridiplantae)</a:t>
            </a:r>
          </a:p>
          <a:p>
            <a:r>
              <a:rPr lang="ru-RU" sz="2400" b="1"/>
              <a:t>Відділ:	Streptophyta</a:t>
            </a:r>
          </a:p>
          <a:p>
            <a:r>
              <a:rPr lang="ru-RU" sz="2400" b="1"/>
              <a:t>-	Судинні (Tracheophyta)</a:t>
            </a:r>
          </a:p>
          <a:p>
            <a:r>
              <a:rPr lang="ru-RU" sz="2400" b="1"/>
              <a:t>-	Насінні (Spermatophyta)</a:t>
            </a:r>
          </a:p>
          <a:p>
            <a:r>
              <a:rPr lang="ru-RU" sz="2400" b="1"/>
              <a:t>-	Покритонасінні (Magnoliophyta)</a:t>
            </a:r>
          </a:p>
          <a:p>
            <a:r>
              <a:rPr lang="ru-RU" sz="2400" b="1"/>
              <a:t>Клас:	Однодольні (Liliopsida)</a:t>
            </a:r>
          </a:p>
          <a:p>
            <a:r>
              <a:rPr lang="ru-RU" sz="2400" b="1"/>
              <a:t>Порядок:	Холодкоцвіті (Asparagales)</a:t>
            </a:r>
          </a:p>
          <a:p>
            <a:r>
              <a:rPr lang="ru-RU" sz="2400" b="1"/>
              <a:t>Родина:	Ruscaceae</a:t>
            </a:r>
          </a:p>
          <a:p>
            <a:r>
              <a:rPr lang="ru-RU" sz="2400" b="1"/>
              <a:t>Рід:	Конвалія (Convallaria)</a:t>
            </a:r>
          </a:p>
          <a:p>
            <a:r>
              <a:rPr lang="ru-RU" sz="2400" b="1"/>
              <a:t>Вид:	Конвалія трав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6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6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6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148263" y="260350"/>
            <a:ext cx="381635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/>
              <a:t>Українська легенда розповідає про те, що квітка виросла там, де впали сльози дівчини, яка чекала нареченого з далекого походу. На Русі цю квітку пов'язують з іменами Садка, Любави та Волхови. Конвалія - це нібито сльози царівни, пролиті нею, коли її розлюбив відважний купець. В інших легендах розповідається про те, що конвалія постала з розірваного намиста Білосніжки, що це ліхтарики гномів. Існує легенда, в якій розповідається не тільки про квітки, а й про червоні ягоди цієї рослини: юнак на ім'я Конвалія так гірко плакав за Весною, яка покинула його, що сльози перетворилися на білі квіточки, а кров серця забарвила ягоди.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08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356100" y="404813"/>
            <a:ext cx="45720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Ботанічні характеристики</a:t>
            </a:r>
          </a:p>
          <a:p>
            <a:endParaRPr lang="ru-RU" sz="2400" b="1"/>
          </a:p>
          <a:p>
            <a:r>
              <a:rPr lang="ru-RU" sz="2400" b="1"/>
              <a:t>Конвалія — однодольна багаторічна трав'яниста рослина з родини лілійних. Кореневище довге, горизонтальне з підземними пагонами і тонкими придатковими коренями. Від нього відходять два прикореневих листки і тонка стрілка з китицею білих пахучих квіток. Плід — малонасінна червона ягода. Цвіте періодично, через 2—3 роки, у травні.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4623" y="1614779"/>
            <a:ext cx="1676761" cy="669015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 descr="67789-089789-.jpg.pagespeed.ce.yoVXy2Wpoh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7267" r="17267"/>
          <a:stretch>
            <a:fillRect/>
          </a:stretch>
        </p:blipFill>
        <p:spPr>
          <a:xfrm>
            <a:off x="3282154" y="-57495"/>
            <a:ext cx="5852215" cy="69024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0799" y="1149247"/>
            <a:ext cx="2949575" cy="3811588"/>
          </a:xfrm>
        </p:spPr>
        <p:txBody>
          <a:bodyPr/>
          <a:lstStyle/>
          <a:p>
            <a:r>
              <a:rPr lang="ru-RU" sz="2700">
                <a:latin typeface="Arial"/>
                <a:cs typeface="Arial"/>
              </a:rPr>
              <a:t>Насіння конвалії - майже кулясті . Ягоди на рослинні зберігаються дуже довго . Розмноження і вегетативне , і насінням . </a:t>
            </a:r>
          </a:p>
        </p:txBody>
      </p:sp>
    </p:spTree>
    <p:extLst>
      <p:ext uri="{BB962C8B-B14F-4D97-AF65-F5344CB8AC3E}">
        <p14:creationId xmlns:p14="http://schemas.microsoft.com/office/powerpoint/2010/main" val="381436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Конвалія травнева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926" y="1593870"/>
            <a:ext cx="8007350" cy="4191000"/>
          </a:xfrm>
        </p:spPr>
        <p:txBody>
          <a:bodyPr/>
          <a:lstStyle/>
          <a:p>
            <a:r>
              <a:rPr lang="ru-RU">
                <a:cs typeface="Arial"/>
              </a:rPr>
              <a:t> </a:t>
            </a:r>
            <a:r>
              <a:rPr lang="ru-RU">
                <a:latin typeface="Arial"/>
                <a:cs typeface="Arial"/>
              </a:rPr>
              <a:t>дуже невибаглива і зовсім непогано почуває себе в півтіні . Наприклад , її дуже добре розміщувати під чагарниками або плодовими деревами . Але при сильному затіненні не цвіте , а тільки вегетативно розмножується . Ця рослина досить посухостійка , але при недоліку вологи дрібніє . На одному місці його можна вирощувати до 10 років . </a:t>
            </a:r>
          </a:p>
        </p:txBody>
      </p:sp>
    </p:spTree>
    <p:extLst>
      <p:ext uri="{BB962C8B-B14F-4D97-AF65-F5344CB8AC3E}">
        <p14:creationId xmlns:p14="http://schemas.microsoft.com/office/powerpoint/2010/main" val="213025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5756" y="1600029"/>
            <a:ext cx="2949575" cy="16002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 descr="image005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8597" b="18597"/>
          <a:stretch>
            <a:fillRect/>
          </a:stretch>
        </p:blipFill>
        <p:spPr>
          <a:xfrm>
            <a:off x="3902075" y="-26988"/>
            <a:ext cx="5218113" cy="68482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5232" y="327229"/>
            <a:ext cx="2949575" cy="3811588"/>
          </a:xfrm>
        </p:spPr>
        <p:txBody>
          <a:bodyPr/>
          <a:lstStyle/>
          <a:p>
            <a:r>
              <a:rPr lang="ru-RU" sz="2700">
                <a:cs typeface="Arial"/>
              </a:rPr>
              <a:t>Ця рослина трапляється майже по всій Україні , але в степовій зоні - рідко . Вона росте на родючих грунтах , у широколистяних та мішаних лісах , на лісових галявинах і схилах , заплавах річок .</a:t>
            </a:r>
          </a:p>
        </p:txBody>
      </p:sp>
    </p:spTree>
    <p:extLst>
      <p:ext uri="{BB962C8B-B14F-4D97-AF65-F5344CB8AC3E}">
        <p14:creationId xmlns:p14="http://schemas.microsoft.com/office/powerpoint/2010/main" val="83150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Занесення в Червону книгу України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>
                <a:latin typeface="Arial"/>
                <a:cs typeface="Arial"/>
              </a:rPr>
              <a:t>Незважаючи на те , що в промислових цілях рослину майже не заготовляють , в лісах його стає з кожним роком менше .Тому його і занесли до Червоної книги . Але він може чудово рости і розмножуватися в саду . </a:t>
            </a:r>
          </a:p>
        </p:txBody>
      </p:sp>
    </p:spTree>
    <p:extLst>
      <p:ext uri="{BB962C8B-B14F-4D97-AF65-F5344CB8AC3E}">
        <p14:creationId xmlns:p14="http://schemas.microsoft.com/office/powerpoint/2010/main" val="340510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Чому потребує охорони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>
                <a:latin typeface="Arial"/>
                <a:cs typeface="Arial"/>
              </a:rPr>
              <a:t>Для того щоб з насіння конвалії виросла доросла квітуча рослина , необхідно 7 - 8 років . Вона дуже цінна лікарська рослина , яку з давна використовували проти недугів . Квітки конвалій знаходять також широке застосування в парфумерній промисловості . Потрібно відзначити , що конвалія належить до отруйних рослин</a:t>
            </a:r>
            <a:r>
              <a:rPr lang="ru-RU" sz="2400">
                <a:cs typeface="Arial"/>
              </a:rPr>
              <a:t> .Були випадки отруєння худоби . Тому слід бути уважним з цими букетиками чарівних квітів . </a:t>
            </a:r>
          </a:p>
        </p:txBody>
      </p:sp>
    </p:spTree>
    <p:extLst>
      <p:ext uri="{BB962C8B-B14F-4D97-AF65-F5344CB8AC3E}">
        <p14:creationId xmlns:p14="http://schemas.microsoft.com/office/powerpoint/2010/main" val="1212216458"/>
      </p:ext>
    </p:extLst>
  </p:cSld>
  <p:clrMapOvr>
    <a:masterClrMapping/>
  </p:clrMapOvr>
</p:sld>
</file>

<file path=ppt/theme/theme1.xml><?xml version="1.0" encoding="utf-8"?>
<a:theme xmlns:a="http://schemas.openxmlformats.org/drawingml/2006/main" name="Трава">
  <a:themeElements>
    <a:clrScheme name="Трава 9">
      <a:dk1>
        <a:srgbClr val="339933"/>
      </a:dk1>
      <a:lt1>
        <a:srgbClr val="FFFFFF"/>
      </a:lt1>
      <a:dk2>
        <a:srgbClr val="66FF33"/>
      </a:dk2>
      <a:lt2>
        <a:srgbClr val="FFFFB7"/>
      </a:lt2>
      <a:accent1>
        <a:srgbClr val="D9FF6D"/>
      </a:accent1>
      <a:accent2>
        <a:srgbClr val="00CC00"/>
      </a:accent2>
      <a:accent3>
        <a:srgbClr val="B8FFAD"/>
      </a:accent3>
      <a:accent4>
        <a:srgbClr val="DADADA"/>
      </a:accent4>
      <a:accent5>
        <a:srgbClr val="E9FFB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9">
        <a:dk1>
          <a:srgbClr val="339933"/>
        </a:dk1>
        <a:lt1>
          <a:srgbClr val="FFFFFF"/>
        </a:lt1>
        <a:dk2>
          <a:srgbClr val="66FF33"/>
        </a:dk2>
        <a:lt2>
          <a:srgbClr val="FFFFB7"/>
        </a:lt2>
        <a:accent1>
          <a:srgbClr val="D9FF6D"/>
        </a:accent1>
        <a:accent2>
          <a:srgbClr val="00CC00"/>
        </a:accent2>
        <a:accent3>
          <a:srgbClr val="B8FFAD"/>
        </a:accent3>
        <a:accent4>
          <a:srgbClr val="DADADA"/>
        </a:accent4>
        <a:accent5>
          <a:srgbClr val="E9FFB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56</TotalTime>
  <Words>344</Words>
  <Application>Microsoft Office PowerPoint</Application>
  <PresentationFormat>Экран (4:3)</PresentationFormat>
  <Paragraphs>53</Paragraphs>
  <Slides>10</Slides>
  <Notes>10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Конвалія травнева </vt:lpstr>
      <vt:lpstr>Презентация PowerPoint</vt:lpstr>
      <vt:lpstr>Занесення в Червону книгу України</vt:lpstr>
      <vt:lpstr>Чому потребує охорони :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4</cp:revision>
  <dcterms:created xsi:type="dcterms:W3CDTF">2010-03-21T09:27:18Z</dcterms:created>
  <dcterms:modified xsi:type="dcterms:W3CDTF">2014-04-08T18:35:51Z</dcterms:modified>
</cp:coreProperties>
</file>