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667628" cy="1357322"/>
          </a:xfrm>
        </p:spPr>
        <p:txBody>
          <a:bodyPr/>
          <a:lstStyle/>
          <a:p>
            <a:r>
              <a:rPr lang="uk-UA" sz="4800" dirty="0" smtClean="0"/>
              <a:t>Шкіра,та її хвороби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Содержимое 3" descr="р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928802"/>
            <a:ext cx="5786478" cy="4000528"/>
          </a:xfrm>
        </p:spPr>
      </p:pic>
    </p:spTree>
  </p:cSld>
  <p:clrMapOvr>
    <a:masterClrMapping/>
  </p:clrMapOvr>
  <p:transition>
    <p:cover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108960"/>
          </a:xfrm>
        </p:spPr>
        <p:txBody>
          <a:bodyPr>
            <a:normAutofit/>
          </a:bodyPr>
          <a:lstStyle/>
          <a:p>
            <a:r>
              <a:rPr lang="vi-VN" sz="2000" dirty="0" smtClean="0"/>
              <a:t>Шкі́ра (грец. </a:t>
            </a:r>
            <a:r>
              <a:rPr lang="en-US" sz="2000" dirty="0" smtClean="0"/>
              <a:t>derma, </a:t>
            </a:r>
            <a:r>
              <a:rPr lang="vi-VN" sz="2000" dirty="0" smtClean="0"/>
              <a:t>лат. </a:t>
            </a:r>
            <a:r>
              <a:rPr lang="en-US" sz="2000" dirty="0" smtClean="0"/>
              <a:t>cutis)  — </a:t>
            </a:r>
            <a:r>
              <a:rPr lang="vi-VN" sz="2000" dirty="0" smtClean="0"/>
              <a:t>зовнішній покрив тваринного організму, який захищає тіло від широкого спектру зовнішніх впливів, бере участь в диханні, терморегуляції, обмінних і багато інших процесах. Крім того, шкіра — це масивне рецепторне поле різних видів поверхневої чутливості.</a:t>
            </a:r>
            <a:endParaRPr lang="ru-RU" sz="2000" dirty="0"/>
          </a:p>
        </p:txBody>
      </p:sp>
      <p:pic>
        <p:nvPicPr>
          <p:cNvPr id="4" name="Содержимое 3" descr="ирпг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3429000"/>
            <a:ext cx="7286676" cy="30718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68580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Будова </a:t>
            </a:r>
            <a:r>
              <a:rPr lang="ru-RU" sz="31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31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епідерміса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дерми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підшкірно-жирової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клітковини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гіподерми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Епідерміс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включає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себе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п'ять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шарів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епідермальних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клітин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Найнижчий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шар -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базальний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розташовується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базальної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мембрані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являє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собою 1 ряд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призматичного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епітелію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Відразу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над ним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лежить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шипуватий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шар (3-8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рядів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клітин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цитоплазматичними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виростами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потім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іде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зернистий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шар (1-5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рядів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плоскуватих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клітин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),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блискучий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(2-4 ряду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без'ядерних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клітин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помітний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долонях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стопах)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роговий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шар,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багатошарового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зроговілого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епітелію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Епідерміс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містить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меланін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який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забарвлює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викликає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ефект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засмаги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Дерма,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власне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являє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собою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сполучну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тканину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2-х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шарів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-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сосочковогошару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на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якому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розташовуються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численні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вирости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містять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собі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петлі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капілярів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закінчення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сітчастогошару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містить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кровоносні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лімфатичні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судини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закінчення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фолікули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волосся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залози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еластичні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колагенові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гладком'язові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волокна,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надають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міцність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еластичність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Підшкірно-жирова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клітковина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пучків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сполучної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тканини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жирових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скупчень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пронизаних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кровоносними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судинами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нервовими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волокнами.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Фізіологічна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функція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жирової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тканини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полягає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накопиченні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зберіганні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поживних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речовин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Крім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того, вона служить для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терморегуляції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додаткового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захисту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статевих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органів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01024" y="857232"/>
            <a:ext cx="7239000" cy="4846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553356" cy="6537960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Функції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Захисна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бар'єрна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[1])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захищає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організм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дії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механічних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хімічних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чинників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ультрафіолетового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випромінювання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проникнення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мікробів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втрати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попадання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води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ззовні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Терморегуляторна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за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рахунок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випромінювання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тепла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випаровування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поту.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.Участь у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водно-сольовому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обміні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пов'язана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потовиділенням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Екскреторна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—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виведення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потом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продуктів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обміну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солей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ліків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Депонування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крові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в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судинах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може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перебувати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до 1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літра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крові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Ендокринна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метаболічна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— синтез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накопичення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вітаміну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D, 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гормонів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Дихальна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у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близько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1-2 %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кисню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засвоюється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через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Рецепторна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завдяки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наявності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численних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закінчень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Імунна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захоплення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процесинг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та транспорт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антигенів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подальшим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розвитком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імунної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реакції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[2]</a:t>
            </a:r>
            <a:endParaRPr lang="ru-RU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72462" y="785794"/>
            <a:ext cx="7239000" cy="4846320"/>
          </a:xfrm>
        </p:spPr>
        <p:txBody>
          <a:bodyPr/>
          <a:lstStyle/>
          <a:p>
            <a:pPr lvl="8"/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410480" cy="6537960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Шкіра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як орган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чуття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-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величезне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рецепторне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поле, за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допомогою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якого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здійснюється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зв'язок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організму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навколишнім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середовищем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[3]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Іннервація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здійснюється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як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гілками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цереброспінальних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так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нервами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вегетативної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системи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вегетативної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системи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іннервують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судини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гладеньку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мускулатуру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потові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залози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[4] До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соматичної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системи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належать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чутливі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утворюють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численні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чутливі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закінчення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Чутливі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закінчення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умовно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можна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розділити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на[4]: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Вільні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локалізуються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як в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епідермісі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так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дермі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Невільні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локалізуються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переважно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дермі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 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інкапсульовані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неінкапсульовані</a:t>
            </a:r>
            <a:endParaRPr lang="ru-RU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86776" y="1000108"/>
            <a:ext cx="7239000" cy="4846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over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537960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Ураження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[ред.]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Виникають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при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дії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різноманітних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причин.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Умовно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можна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виділити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[5]: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механічні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термічні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хімічні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електричні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Радіаційні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опіки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ru-RU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Содержимое 3" descr="ирап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3786190"/>
            <a:ext cx="6500858" cy="3071810"/>
          </a:xfrm>
        </p:spPr>
      </p:pic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239000" cy="4429132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Захворювання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Гіпертрихоз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Гіпертрихоз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(лат. </a:t>
            </a:r>
            <a:r>
              <a:rPr lang="en-US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hypertrichosis</a:t>
            </a:r>
            <a:r>
              <a:rPr lang="en-US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грец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Ὑπερ 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 </a:t>
            </a:r>
            <a:r>
              <a:rPr lang="el-GR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τριχός —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надмірно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+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волосся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  —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захворювання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виявляється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надмірному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рості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волосся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не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властивому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певній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ділянці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відповідному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статтю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та/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віком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Клінічно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розрізняють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вроджену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загальну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обмежену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 та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набуту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форми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гіпертрихозу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Переважно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захворювання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жінок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.Рак </a:t>
            </a:r>
            <a:r>
              <a:rPr lang="ru-RU" sz="2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Рак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-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захворювання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при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якому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тканинах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розвиваються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клітини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злоякісної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ракової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пухлини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Рак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шкіри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- одна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найбільш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поширених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форм раку у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Ч</a:t>
            </a:r>
            <a:endParaRPr lang="ru-RU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Содержимое 3" descr="мрпаи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4572008"/>
            <a:ext cx="4572032" cy="2285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</TotalTime>
  <Words>72</Words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Шкіра,та її хвороби.</vt:lpstr>
      <vt:lpstr>Шкі́ра (грец. derma, лат. cutis)  — зовнішній покрив тваринного організму, який захищає тіло від широкого спектру зовнішніх впливів, бере участь в диханні, терморегуляції, обмінних і багато інших процесах. Крім того, шкіра — це масивне рецепторне поле різних видів поверхневої чутливості.</vt:lpstr>
      <vt:lpstr>Будова шкіри.  Шкіра складається з епідерміса, дерми і підшкірно-жирової клітковини (гіподерми). Епідерміс включає в себе п'ять шарів епідермальних клітин. Найнижчий шар -базальний- розташовується на базальної мембрані і являє собою 1 ряд призматичного епітелію. Відразу над ним лежить шипуватий шар (3-8 рядів клітин з цитоплазматичними виростами), потім іде зернистий шар (1-5 рядів плоскуватих клітин),блискучий(2-4 ряду без'ядерних клітин, помітний на долонях і стопах) і роговий шар, що складається з багатошарового зроговілого епітелію. Епідерміс також містить меланін, який забарвлює шкіру і викликає ефект засмаги. Дерма, або власне шкіра, являє собою сполучну тканину і складається з 2-х шарів -сосочковогошару, на якому розташовуються численні вирости, що містять у собі петлі капілярів і нервові закінчення, і сітчастогошару, що містить кровоносні і лімфатичні судини, нервові закінчення, фолікули волосся, залози, а також еластичні, колагенові і гладком'язові волокна, які надають шкірі міцність і еластичність. Підшкірно-жирова клітковина складається з пучків сполучної тканини і жирових скупчень, пронизаних кровоносними судинами і нервовими волокнами. Фізіологічна функція жирової тканини полягає в накопиченні та зберіганні поживних речовин. Крім того, вона служить для терморегуляції і додаткового захисту статевих органів.</vt:lpstr>
      <vt:lpstr>Функції шкіри. .Захисна (бар'єрна[1]) захищає організм від дії механічних і хімічних чинників, ультрафіолетового випромінювання, проникнення мікробів, втрати і попадання води ззовні. .Терморегуляторна, за рахунок випромінювання тепла і випаровування поту. .Участь у водно-сольовому обміні, пов'язана з потовиділенням. .Екскреторна — виведення з потом продуктів обміну, солей і ліків. .Депонування крові, в судинах шкіри може перебувати до 1 літра крові. .Ендокринна і метаболічна — синтез і накопичення вітаміну D, а також гормонів. .Дихальна, у людини близько 1-2 % кисню засвоюється через шкіру. .Рецепторна, завдяки наявності численних нервових закінчень .Імунна, захоплення, процесинг та транспорт антигенів з подальшим розвитком імунної реакції[2]</vt:lpstr>
      <vt:lpstr>Шкіра як орган чуття.  Шкіра - величезне рецепторне поле, за допомогою якого здійснюється зв'язок організму з навколишнім середовищем[3] Іннервація шкіри здійснюється як гілками цереброспінальних нервів, так і нервами вегетативної нервової системи. Нерви вегетативної нервової системи іннервують в шкірі судини, гладеньку мускулатуру і потові залози[4] До соматичної нервової системи належать чутливі нерви (утворюють численні чутливі закінчення).  Чутливі нервові закінчення (умовно) можна розділити на[4]: .Вільні (локалізуються як в епідермісі, так і в дермі) .Невільні (локалізуються переважно в дермі)  .інкапсульовані .неінкапсульовані</vt:lpstr>
      <vt:lpstr>Ураження шкіри[ред.]  Виникають при дії різноманітних причин.  .Умовно можна виділити[5]: .механічні .термічні .хімічні .електричні .Радіаційні опіки            </vt:lpstr>
      <vt:lpstr>Захворювання. .Гіпертрихоз Гіпертрихоз (лат. hypertrichosis, грец. Ὑπερ та τριχός —надмірно + волосся)  — захворювання, що виявляється в надмірному рості волосся, не властивому певній ділянці шкіри, не відповідному за статтю та/або віком.  Клінічно розрізняють вроджену (загальну і обмежену) та набуту форми гіпертрихозу.  Переважно захворювання жінок. .Рак шкіри Рак шкіри - це захворювання, при якому в тканинах шкіри розвиваються клітини злоякісної (ракової) пухлини.   Рак шкіри - одна з найбільш поширених форм раку у людини. 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Шкіра,та її хвороби.</dc:title>
  <dc:creator>анюта</dc:creator>
  <cp:lastModifiedBy>user</cp:lastModifiedBy>
  <cp:revision>4</cp:revision>
  <dcterms:created xsi:type="dcterms:W3CDTF">2013-08-26T18:05:14Z</dcterms:created>
  <dcterms:modified xsi:type="dcterms:W3CDTF">2013-08-26T18:39:40Z</dcterms:modified>
</cp:coreProperties>
</file>