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82" r:id="rId3"/>
    <p:sldId id="281" r:id="rId4"/>
    <p:sldId id="271" r:id="rId5"/>
    <p:sldId id="289" r:id="rId6"/>
    <p:sldId id="290" r:id="rId7"/>
    <p:sldId id="268" r:id="rId8"/>
    <p:sldId id="269" r:id="rId9"/>
    <p:sldId id="283" r:id="rId10"/>
    <p:sldId id="284" r:id="rId11"/>
    <p:sldId id="263" r:id="rId12"/>
    <p:sldId id="264" r:id="rId13"/>
    <p:sldId id="285" r:id="rId14"/>
    <p:sldId id="265" r:id="rId15"/>
    <p:sldId id="278" r:id="rId16"/>
    <p:sldId id="286" r:id="rId17"/>
    <p:sldId id="266" r:id="rId18"/>
    <p:sldId id="267" r:id="rId19"/>
    <p:sldId id="288" r:id="rId20"/>
    <p:sldId id="270" r:id="rId21"/>
    <p:sldId id="280" r:id="rId22"/>
    <p:sldId id="287" r:id="rId23"/>
    <p:sldId id="276" r:id="rId24"/>
    <p:sldId id="279" r:id="rId25"/>
  </p:sldIdLst>
  <p:sldSz cx="9144000" cy="6858000" type="screen4x3"/>
  <p:notesSz cx="6946900" cy="9283700"/>
  <p:defaultTextStyle>
    <a:defPPr>
      <a:defRPr lang="en-US"/>
    </a:defPPr>
    <a:lvl1pPr algn="l" rtl="0" fontAlgn="base">
      <a:spcBef>
        <a:spcPct val="0"/>
      </a:spcBef>
      <a:spcAft>
        <a:spcPct val="0"/>
      </a:spcAft>
      <a:defRPr sz="2400" b="1" kern="1200">
        <a:solidFill>
          <a:schemeClr val="tx1"/>
        </a:solidFill>
        <a:latin typeface="Arial" charset="0"/>
        <a:ea typeface="+mn-ea"/>
        <a:cs typeface="+mn-cs"/>
      </a:defRPr>
    </a:lvl1pPr>
    <a:lvl2pPr marL="457200" algn="l" rtl="0" fontAlgn="base">
      <a:spcBef>
        <a:spcPct val="0"/>
      </a:spcBef>
      <a:spcAft>
        <a:spcPct val="0"/>
      </a:spcAft>
      <a:defRPr sz="2400" b="1" kern="1200">
        <a:solidFill>
          <a:schemeClr val="tx1"/>
        </a:solidFill>
        <a:latin typeface="Arial" charset="0"/>
        <a:ea typeface="+mn-ea"/>
        <a:cs typeface="+mn-cs"/>
      </a:defRPr>
    </a:lvl2pPr>
    <a:lvl3pPr marL="914400" algn="l" rtl="0" fontAlgn="base">
      <a:spcBef>
        <a:spcPct val="0"/>
      </a:spcBef>
      <a:spcAft>
        <a:spcPct val="0"/>
      </a:spcAft>
      <a:defRPr sz="2400" b="1" kern="1200">
        <a:solidFill>
          <a:schemeClr val="tx1"/>
        </a:solidFill>
        <a:latin typeface="Arial" charset="0"/>
        <a:ea typeface="+mn-ea"/>
        <a:cs typeface="+mn-cs"/>
      </a:defRPr>
    </a:lvl3pPr>
    <a:lvl4pPr marL="1371600" algn="l" rtl="0" fontAlgn="base">
      <a:spcBef>
        <a:spcPct val="0"/>
      </a:spcBef>
      <a:spcAft>
        <a:spcPct val="0"/>
      </a:spcAft>
      <a:defRPr sz="2400" b="1" kern="1200">
        <a:solidFill>
          <a:schemeClr val="tx1"/>
        </a:solidFill>
        <a:latin typeface="Arial" charset="0"/>
        <a:ea typeface="+mn-ea"/>
        <a:cs typeface="+mn-cs"/>
      </a:defRPr>
    </a:lvl4pPr>
    <a:lvl5pPr marL="1828800" algn="l"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71" autoAdjust="0"/>
    <p:restoredTop sz="94600" autoAdjust="0"/>
  </p:normalViewPr>
  <p:slideViewPr>
    <p:cSldViewPr>
      <p:cViewPr varScale="1">
        <p:scale>
          <a:sx n="72" d="100"/>
          <a:sy n="72" d="100"/>
        </p:scale>
        <p:origin x="-129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defTabSz="925513" eaLnBrk="0" hangingPunct="0">
              <a:defRPr sz="1200" b="0">
                <a:latin typeface="Times New Roman" charset="0"/>
              </a:defRPr>
            </a:lvl1pPr>
          </a:lstStyle>
          <a:p>
            <a:endParaRPr lang="ru-RU"/>
          </a:p>
        </p:txBody>
      </p:sp>
      <p:sp>
        <p:nvSpPr>
          <p:cNvPr id="26627" name="Rectangle 3"/>
          <p:cNvSpPr>
            <a:spLocks noGrp="1" noChangeArrowheads="1"/>
          </p:cNvSpPr>
          <p:nvPr>
            <p:ph type="dt" sz="quarter"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algn="r" defTabSz="925513" eaLnBrk="0" hangingPunct="0">
              <a:defRPr sz="1200" b="0">
                <a:latin typeface="Times New Roman" charset="0"/>
              </a:defRPr>
            </a:lvl1pPr>
          </a:lstStyle>
          <a:p>
            <a:endParaRPr lang="ru-RU"/>
          </a:p>
        </p:txBody>
      </p:sp>
      <p:sp>
        <p:nvSpPr>
          <p:cNvPr id="26628" name="Rectangle 4"/>
          <p:cNvSpPr>
            <a:spLocks noGrp="1" noChangeArrowheads="1"/>
          </p:cNvSpPr>
          <p:nvPr>
            <p:ph type="ftr" sz="quarter" idx="2"/>
          </p:nvPr>
        </p:nvSpPr>
        <p:spPr bwMode="auto">
          <a:xfrm>
            <a:off x="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defTabSz="925513" eaLnBrk="0" hangingPunct="0">
              <a:defRPr sz="1200" b="0">
                <a:latin typeface="Times New Roman" charset="0"/>
              </a:defRPr>
            </a:lvl1pPr>
          </a:lstStyle>
          <a:p>
            <a:endParaRPr lang="ru-RU"/>
          </a:p>
        </p:txBody>
      </p:sp>
      <p:sp>
        <p:nvSpPr>
          <p:cNvPr id="26629" name="Rectangle 5"/>
          <p:cNvSpPr>
            <a:spLocks noGrp="1" noChangeArrowheads="1"/>
          </p:cNvSpPr>
          <p:nvPr>
            <p:ph type="sldNum" sz="quarter" idx="3"/>
          </p:nvPr>
        </p:nvSpPr>
        <p:spPr bwMode="auto">
          <a:xfrm>
            <a:off x="393700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algn="r" defTabSz="925513" eaLnBrk="0" hangingPunct="0">
              <a:defRPr sz="1200" b="0">
                <a:latin typeface="Times New Roman" charset="0"/>
              </a:defRPr>
            </a:lvl1pPr>
          </a:lstStyle>
          <a:p>
            <a:fld id="{8658FEF7-0D84-46EA-8829-8828A576C48E}" type="slidenum">
              <a:rPr lang="ru-RU"/>
              <a:pPr/>
              <a:t>‹#›</a:t>
            </a:fld>
            <a:endParaRPr lang="ru-RU"/>
          </a:p>
        </p:txBody>
      </p:sp>
    </p:spTree>
    <p:extLst>
      <p:ext uri="{BB962C8B-B14F-4D97-AF65-F5344CB8AC3E}">
        <p14:creationId xmlns:p14="http://schemas.microsoft.com/office/powerpoint/2010/main" val="2301240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defTabSz="925513" eaLnBrk="0" hangingPunct="0">
              <a:defRPr sz="1200" b="0">
                <a:latin typeface="Times New Roman" charset="0"/>
              </a:defRPr>
            </a:lvl1pPr>
          </a:lstStyle>
          <a:p>
            <a:endParaRPr lang="ru-RU"/>
          </a:p>
        </p:txBody>
      </p:sp>
      <p:sp>
        <p:nvSpPr>
          <p:cNvPr id="24579" name="Rectangle 3"/>
          <p:cNvSpPr>
            <a:spLocks noGrp="1" noChangeArrowheads="1"/>
          </p:cNvSpPr>
          <p:nvPr>
            <p:ph type="dt"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algn="r" defTabSz="925513" eaLnBrk="0" hangingPunct="0">
              <a:defRPr sz="1200" b="0">
                <a:latin typeface="Times New Roman" charset="0"/>
              </a:defRPr>
            </a:lvl1pPr>
          </a:lstStyle>
          <a:p>
            <a:endParaRPr lang="ru-RU"/>
          </a:p>
        </p:txBody>
      </p:sp>
      <p:sp>
        <p:nvSpPr>
          <p:cNvPr id="24580" name="Rectangle 4"/>
          <p:cNvSpPr>
            <a:spLocks noGrp="1" noRot="1" noChangeAspect="1" noChangeArrowheads="1" noTextEdit="1"/>
          </p:cNvSpPr>
          <p:nvPr>
            <p:ph type="sldImg" idx="2"/>
          </p:nvPr>
        </p:nvSpPr>
        <p:spPr bwMode="auto">
          <a:xfrm>
            <a:off x="1152525" y="696913"/>
            <a:ext cx="4641850" cy="34813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925513" y="4410075"/>
            <a:ext cx="509587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4582" name="Rectangle 6"/>
          <p:cNvSpPr>
            <a:spLocks noGrp="1" noChangeArrowheads="1"/>
          </p:cNvSpPr>
          <p:nvPr>
            <p:ph type="ftr" sz="quarter" idx="4"/>
          </p:nvPr>
        </p:nvSpPr>
        <p:spPr bwMode="auto">
          <a:xfrm>
            <a:off x="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defTabSz="925513" eaLnBrk="0" hangingPunct="0">
              <a:defRPr sz="1200" b="0">
                <a:latin typeface="Times New Roman" charset="0"/>
              </a:defRPr>
            </a:lvl1pPr>
          </a:lstStyle>
          <a:p>
            <a:endParaRPr lang="ru-RU"/>
          </a:p>
        </p:txBody>
      </p:sp>
      <p:sp>
        <p:nvSpPr>
          <p:cNvPr id="24583" name="Rectangle 7"/>
          <p:cNvSpPr>
            <a:spLocks noGrp="1" noChangeArrowheads="1"/>
          </p:cNvSpPr>
          <p:nvPr>
            <p:ph type="sldNum" sz="quarter" idx="5"/>
          </p:nvPr>
        </p:nvSpPr>
        <p:spPr bwMode="auto">
          <a:xfrm>
            <a:off x="393700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algn="r" defTabSz="925513" eaLnBrk="0" hangingPunct="0">
              <a:defRPr sz="1200" b="0">
                <a:latin typeface="Times New Roman" charset="0"/>
              </a:defRPr>
            </a:lvl1pPr>
          </a:lstStyle>
          <a:p>
            <a:fld id="{52AEAFBB-03BE-4D21-870E-3CB751C504E6}" type="slidenum">
              <a:rPr lang="ru-RU"/>
              <a:pPr/>
              <a:t>‹#›</a:t>
            </a:fld>
            <a:endParaRPr lang="ru-RU"/>
          </a:p>
        </p:txBody>
      </p:sp>
    </p:spTree>
    <p:extLst>
      <p:ext uri="{BB962C8B-B14F-4D97-AF65-F5344CB8AC3E}">
        <p14:creationId xmlns:p14="http://schemas.microsoft.com/office/powerpoint/2010/main" val="9020586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2AEAFBB-03BE-4D21-870E-3CB751C504E6}" type="slidenum">
              <a:rPr lang="ru-RU" smtClean="0"/>
              <a:pPr/>
              <a:t>24</a:t>
            </a:fld>
            <a:endParaRPr lang="ru-RU"/>
          </a:p>
        </p:txBody>
      </p:sp>
    </p:spTree>
    <p:extLst>
      <p:ext uri="{BB962C8B-B14F-4D97-AF65-F5344CB8AC3E}">
        <p14:creationId xmlns:p14="http://schemas.microsoft.com/office/powerpoint/2010/main" val="2458300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88" name="Rectangle 16"/>
          <p:cNvSpPr>
            <a:spLocks noGrp="1" noChangeArrowheads="1"/>
          </p:cNvSpPr>
          <p:nvPr>
            <p:ph type="ctrTitle" sz="quarter"/>
          </p:nvPr>
        </p:nvSpPr>
        <p:spPr>
          <a:xfrm>
            <a:off x="2438400" y="2133600"/>
            <a:ext cx="5562600" cy="1774825"/>
          </a:xfrm>
        </p:spPr>
        <p:txBody>
          <a:bodyPr/>
          <a:lstStyle>
            <a:lvl1pPr>
              <a:lnSpc>
                <a:spcPct val="100000"/>
              </a:lnSpc>
              <a:defRPr sz="4800"/>
            </a:lvl1pPr>
          </a:lstStyle>
          <a:p>
            <a:pPr lvl="0"/>
            <a:r>
              <a:rPr lang="ru-RU" noProof="0" smtClean="0"/>
              <a:t>Образец заголовка</a:t>
            </a:r>
          </a:p>
        </p:txBody>
      </p:sp>
      <p:sp>
        <p:nvSpPr>
          <p:cNvPr id="3089" name="Rectangle 17"/>
          <p:cNvSpPr>
            <a:spLocks noGrp="1" noChangeArrowheads="1"/>
          </p:cNvSpPr>
          <p:nvPr>
            <p:ph type="subTitle" sz="quarter" idx="1"/>
          </p:nvPr>
        </p:nvSpPr>
        <p:spPr>
          <a:xfrm>
            <a:off x="2438400" y="3962400"/>
            <a:ext cx="5562600" cy="990600"/>
          </a:xfrm>
        </p:spPr>
        <p:txBody>
          <a:bodyPr/>
          <a:lstStyle>
            <a:lvl1pPr marL="0" indent="0">
              <a:buFontTx/>
              <a:buNone/>
              <a:defRPr/>
            </a:lvl1pPr>
          </a:lstStyle>
          <a:p>
            <a:pPr lvl="0"/>
            <a:r>
              <a:rPr lang="ru-RU" noProof="0" smtClean="0"/>
              <a:t>Образец подзаголовка</a:t>
            </a:r>
          </a:p>
        </p:txBody>
      </p:sp>
      <p:sp>
        <p:nvSpPr>
          <p:cNvPr id="3093" name="Rectangle 21"/>
          <p:cNvSpPr>
            <a:spLocks noGrp="1" noChangeArrowheads="1"/>
          </p:cNvSpPr>
          <p:nvPr>
            <p:ph type="dt" sz="quarter" idx="2"/>
          </p:nvPr>
        </p:nvSpPr>
        <p:spPr/>
        <p:txBody>
          <a:bodyPr/>
          <a:lstStyle>
            <a:lvl1pPr>
              <a:defRPr/>
            </a:lvl1pPr>
          </a:lstStyle>
          <a:p>
            <a:endParaRPr lang="ru-RU"/>
          </a:p>
        </p:txBody>
      </p:sp>
      <p:sp>
        <p:nvSpPr>
          <p:cNvPr id="3094" name="Rectangle 22"/>
          <p:cNvSpPr>
            <a:spLocks noGrp="1" noChangeArrowheads="1"/>
          </p:cNvSpPr>
          <p:nvPr>
            <p:ph type="ftr" sz="quarter" idx="3"/>
          </p:nvPr>
        </p:nvSpPr>
        <p:spPr/>
        <p:txBody>
          <a:bodyPr/>
          <a:lstStyle>
            <a:lvl1pPr>
              <a:defRPr/>
            </a:lvl1pPr>
          </a:lstStyle>
          <a:p>
            <a:endParaRPr lang="ru-RU"/>
          </a:p>
        </p:txBody>
      </p:sp>
      <p:sp>
        <p:nvSpPr>
          <p:cNvPr id="3095" name="Rectangle 23"/>
          <p:cNvSpPr>
            <a:spLocks noGrp="1" noChangeArrowheads="1"/>
          </p:cNvSpPr>
          <p:nvPr>
            <p:ph type="sldNum" sz="quarter" idx="4"/>
          </p:nvPr>
        </p:nvSpPr>
        <p:spPr/>
        <p:txBody>
          <a:bodyPr/>
          <a:lstStyle>
            <a:lvl1pPr>
              <a:defRPr/>
            </a:lvl1pPr>
          </a:lstStyle>
          <a:p>
            <a:fld id="{E7567B27-9D05-4C67-B713-D5CDBBA76AA1}"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quarter"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9DC5766-4156-4B5E-B982-B3480E09531F}" type="slidenum">
              <a:rPr lang="ru-RU"/>
              <a:pPr/>
              <a:t>‹#›</a:t>
            </a:fld>
            <a:endParaRPr lang="ru-RU"/>
          </a:p>
        </p:txBody>
      </p:sp>
    </p:spTree>
    <p:extLst>
      <p:ext uri="{BB962C8B-B14F-4D97-AF65-F5344CB8AC3E}">
        <p14:creationId xmlns:p14="http://schemas.microsoft.com/office/powerpoint/2010/main" val="1849853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53250" y="274638"/>
            <a:ext cx="196215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66800" y="274638"/>
            <a:ext cx="573405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quarter"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DCCC351-5E0E-41E8-81F8-8FC324714C62}" type="slidenum">
              <a:rPr lang="ru-RU"/>
              <a:pPr/>
              <a:t>‹#›</a:t>
            </a:fld>
            <a:endParaRPr lang="ru-RU"/>
          </a:p>
        </p:txBody>
      </p:sp>
    </p:spTree>
    <p:extLst>
      <p:ext uri="{BB962C8B-B14F-4D97-AF65-F5344CB8AC3E}">
        <p14:creationId xmlns:p14="http://schemas.microsoft.com/office/powerpoint/2010/main" val="185676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quarter"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8C77E95-E977-43BD-8CEB-3DC147361048}" type="slidenum">
              <a:rPr lang="ru-RU"/>
              <a:pPr/>
              <a:t>‹#›</a:t>
            </a:fld>
            <a:endParaRPr lang="ru-RU"/>
          </a:p>
        </p:txBody>
      </p:sp>
    </p:spTree>
    <p:extLst>
      <p:ext uri="{BB962C8B-B14F-4D97-AF65-F5344CB8AC3E}">
        <p14:creationId xmlns:p14="http://schemas.microsoft.com/office/powerpoint/2010/main" val="3243084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quarter"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F351360-619A-4749-9201-AF605F3BD36C}" type="slidenum">
              <a:rPr lang="ru-RU"/>
              <a:pPr/>
              <a:t>‹#›</a:t>
            </a:fld>
            <a:endParaRPr lang="ru-RU"/>
          </a:p>
        </p:txBody>
      </p:sp>
    </p:spTree>
    <p:extLst>
      <p:ext uri="{BB962C8B-B14F-4D97-AF65-F5344CB8AC3E}">
        <p14:creationId xmlns:p14="http://schemas.microsoft.com/office/powerpoint/2010/main" val="345930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66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800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quarter"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3346FA3E-481C-4038-8696-E2CF7B70C4E5}" type="slidenum">
              <a:rPr lang="ru-RU"/>
              <a:pPr/>
              <a:t>‹#›</a:t>
            </a:fld>
            <a:endParaRPr lang="ru-RU"/>
          </a:p>
        </p:txBody>
      </p:sp>
    </p:spTree>
    <p:extLst>
      <p:ext uri="{BB962C8B-B14F-4D97-AF65-F5344CB8AC3E}">
        <p14:creationId xmlns:p14="http://schemas.microsoft.com/office/powerpoint/2010/main" val="1940718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quarter"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3A5C437D-D0D1-4E5F-AAB9-3498C830CBDA}" type="slidenum">
              <a:rPr lang="ru-RU"/>
              <a:pPr/>
              <a:t>‹#›</a:t>
            </a:fld>
            <a:endParaRPr lang="ru-RU"/>
          </a:p>
        </p:txBody>
      </p:sp>
    </p:spTree>
    <p:extLst>
      <p:ext uri="{BB962C8B-B14F-4D97-AF65-F5344CB8AC3E}">
        <p14:creationId xmlns:p14="http://schemas.microsoft.com/office/powerpoint/2010/main" val="3688336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quarter"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7162B588-A9AC-4941-B45B-C975799F38D1}" type="slidenum">
              <a:rPr lang="ru-RU"/>
              <a:pPr/>
              <a:t>‹#›</a:t>
            </a:fld>
            <a:endParaRPr lang="ru-RU"/>
          </a:p>
        </p:txBody>
      </p:sp>
    </p:spTree>
    <p:extLst>
      <p:ext uri="{BB962C8B-B14F-4D97-AF65-F5344CB8AC3E}">
        <p14:creationId xmlns:p14="http://schemas.microsoft.com/office/powerpoint/2010/main" val="401091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quarter"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2524FC5E-F297-41A3-A963-739DBD2AAFE2}" type="slidenum">
              <a:rPr lang="ru-RU"/>
              <a:pPr/>
              <a:t>‹#›</a:t>
            </a:fld>
            <a:endParaRPr lang="ru-RU"/>
          </a:p>
        </p:txBody>
      </p:sp>
    </p:spTree>
    <p:extLst>
      <p:ext uri="{BB962C8B-B14F-4D97-AF65-F5344CB8AC3E}">
        <p14:creationId xmlns:p14="http://schemas.microsoft.com/office/powerpoint/2010/main" val="3763343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quarter"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005F8F2-8F39-49F9-98AB-C0FA35FF3640}" type="slidenum">
              <a:rPr lang="ru-RU"/>
              <a:pPr/>
              <a:t>‹#›</a:t>
            </a:fld>
            <a:endParaRPr lang="ru-RU"/>
          </a:p>
        </p:txBody>
      </p:sp>
    </p:spTree>
    <p:extLst>
      <p:ext uri="{BB962C8B-B14F-4D97-AF65-F5344CB8AC3E}">
        <p14:creationId xmlns:p14="http://schemas.microsoft.com/office/powerpoint/2010/main" val="335675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quarter"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23BCB8BC-ABAB-4F48-AF8D-5920B2F7C037}" type="slidenum">
              <a:rPr lang="ru-RU"/>
              <a:pPr/>
              <a:t>‹#›</a:t>
            </a:fld>
            <a:endParaRPr lang="ru-RU"/>
          </a:p>
        </p:txBody>
      </p:sp>
    </p:spTree>
    <p:extLst>
      <p:ext uri="{BB962C8B-B14F-4D97-AF65-F5344CB8AC3E}">
        <p14:creationId xmlns:p14="http://schemas.microsoft.com/office/powerpoint/2010/main" val="146875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6" name="Rectangle 12"/>
          <p:cNvSpPr>
            <a:spLocks noGrp="1" noChangeArrowheads="1"/>
          </p:cNvSpPr>
          <p:nvPr>
            <p:ph type="title"/>
          </p:nvPr>
        </p:nvSpPr>
        <p:spPr bwMode="auto">
          <a:xfrm>
            <a:off x="1066800" y="274638"/>
            <a:ext cx="78486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ru-RU" smtClean="0"/>
              <a:t>Образец заголовка</a:t>
            </a:r>
          </a:p>
        </p:txBody>
      </p:sp>
      <p:sp>
        <p:nvSpPr>
          <p:cNvPr id="1037" name="Rectangle 13"/>
          <p:cNvSpPr>
            <a:spLocks noGrp="1" noChangeArrowheads="1"/>
          </p:cNvSpPr>
          <p:nvPr>
            <p:ph type="body" idx="1"/>
          </p:nvPr>
        </p:nvSpPr>
        <p:spPr bwMode="auto">
          <a:xfrm>
            <a:off x="1066800" y="1600200"/>
            <a:ext cx="7315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41" name="Rectangle 17"/>
          <p:cNvSpPr>
            <a:spLocks noGrp="1" noChangeArrowheads="1"/>
          </p:cNvSpPr>
          <p:nvPr>
            <p:ph type="dt" sz="quarter" idx="2"/>
          </p:nvPr>
        </p:nvSpPr>
        <p:spPr bwMode="auto">
          <a:xfrm>
            <a:off x="2286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200" b="0">
                <a:solidFill>
                  <a:srgbClr val="000000"/>
                </a:solidFill>
                <a:latin typeface="+mn-lt"/>
              </a:defRPr>
            </a:lvl1pPr>
          </a:lstStyle>
          <a:p>
            <a:endParaRPr lang="ru-RU"/>
          </a:p>
        </p:txBody>
      </p:sp>
      <p:sp>
        <p:nvSpPr>
          <p:cNvPr id="1042" name="Rectangle 18"/>
          <p:cNvSpPr>
            <a:spLocks noGrp="1" noChangeArrowheads="1"/>
          </p:cNvSpPr>
          <p:nvPr>
            <p:ph type="ftr" sz="quarter" idx="3"/>
          </p:nvPr>
        </p:nvSpPr>
        <p:spPr bwMode="auto">
          <a:xfrm>
            <a:off x="2590800" y="6400800"/>
            <a:ext cx="4876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200" b="0">
                <a:solidFill>
                  <a:srgbClr val="000000"/>
                </a:solidFill>
                <a:latin typeface="+mn-lt"/>
              </a:defRPr>
            </a:lvl1pPr>
          </a:lstStyle>
          <a:p>
            <a:endParaRPr lang="ru-RU"/>
          </a:p>
        </p:txBody>
      </p:sp>
      <p:sp>
        <p:nvSpPr>
          <p:cNvPr id="1043" name="Rectangle 19"/>
          <p:cNvSpPr>
            <a:spLocks noGrp="1" noChangeArrowheads="1"/>
          </p:cNvSpPr>
          <p:nvPr>
            <p:ph type="sldNum" sz="quarter" idx="4"/>
          </p:nvPr>
        </p:nvSpPr>
        <p:spPr bwMode="auto">
          <a:xfrm>
            <a:off x="7696200" y="6400800"/>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200" b="0">
                <a:solidFill>
                  <a:srgbClr val="000000"/>
                </a:solidFill>
                <a:latin typeface="+mn-lt"/>
              </a:defRPr>
            </a:lvl1pPr>
          </a:lstStyle>
          <a:p>
            <a:fld id="{EA78E5A0-2D23-46FC-BA86-3C3121AA94BE}"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80000"/>
        </a:lnSpc>
        <a:spcBef>
          <a:spcPct val="0"/>
        </a:spcBef>
        <a:spcAft>
          <a:spcPct val="0"/>
        </a:spcAft>
        <a:defRPr sz="4000">
          <a:solidFill>
            <a:srgbClr val="000000"/>
          </a:solidFill>
          <a:latin typeface="+mj-lt"/>
          <a:ea typeface="+mj-ea"/>
          <a:cs typeface="+mj-cs"/>
        </a:defRPr>
      </a:lvl1pPr>
      <a:lvl2pPr algn="l" rtl="0" eaLnBrk="1" fontAlgn="base" hangingPunct="1">
        <a:lnSpc>
          <a:spcPct val="80000"/>
        </a:lnSpc>
        <a:spcBef>
          <a:spcPct val="0"/>
        </a:spcBef>
        <a:spcAft>
          <a:spcPct val="0"/>
        </a:spcAft>
        <a:defRPr sz="4000">
          <a:solidFill>
            <a:srgbClr val="000000"/>
          </a:solidFill>
          <a:latin typeface="Garamond" pitchFamily="18" charset="0"/>
        </a:defRPr>
      </a:lvl2pPr>
      <a:lvl3pPr algn="l" rtl="0" eaLnBrk="1" fontAlgn="base" hangingPunct="1">
        <a:lnSpc>
          <a:spcPct val="80000"/>
        </a:lnSpc>
        <a:spcBef>
          <a:spcPct val="0"/>
        </a:spcBef>
        <a:spcAft>
          <a:spcPct val="0"/>
        </a:spcAft>
        <a:defRPr sz="4000">
          <a:solidFill>
            <a:srgbClr val="000000"/>
          </a:solidFill>
          <a:latin typeface="Garamond" pitchFamily="18" charset="0"/>
        </a:defRPr>
      </a:lvl3pPr>
      <a:lvl4pPr algn="l" rtl="0" eaLnBrk="1" fontAlgn="base" hangingPunct="1">
        <a:lnSpc>
          <a:spcPct val="80000"/>
        </a:lnSpc>
        <a:spcBef>
          <a:spcPct val="0"/>
        </a:spcBef>
        <a:spcAft>
          <a:spcPct val="0"/>
        </a:spcAft>
        <a:defRPr sz="4000">
          <a:solidFill>
            <a:srgbClr val="000000"/>
          </a:solidFill>
          <a:latin typeface="Garamond" pitchFamily="18" charset="0"/>
        </a:defRPr>
      </a:lvl4pPr>
      <a:lvl5pPr algn="l" rtl="0" eaLnBrk="1" fontAlgn="base" hangingPunct="1">
        <a:lnSpc>
          <a:spcPct val="80000"/>
        </a:lnSpc>
        <a:spcBef>
          <a:spcPct val="0"/>
        </a:spcBef>
        <a:spcAft>
          <a:spcPct val="0"/>
        </a:spcAft>
        <a:defRPr sz="4000">
          <a:solidFill>
            <a:srgbClr val="000000"/>
          </a:solidFill>
          <a:latin typeface="Garamond" pitchFamily="18" charset="0"/>
        </a:defRPr>
      </a:lvl5pPr>
      <a:lvl6pPr marL="457200" algn="l" rtl="0" eaLnBrk="1" fontAlgn="base" hangingPunct="1">
        <a:lnSpc>
          <a:spcPct val="80000"/>
        </a:lnSpc>
        <a:spcBef>
          <a:spcPct val="0"/>
        </a:spcBef>
        <a:spcAft>
          <a:spcPct val="0"/>
        </a:spcAft>
        <a:defRPr sz="4000">
          <a:solidFill>
            <a:srgbClr val="000000"/>
          </a:solidFill>
          <a:latin typeface="Garamond" pitchFamily="18" charset="0"/>
        </a:defRPr>
      </a:lvl6pPr>
      <a:lvl7pPr marL="914400" algn="l" rtl="0" eaLnBrk="1" fontAlgn="base" hangingPunct="1">
        <a:lnSpc>
          <a:spcPct val="80000"/>
        </a:lnSpc>
        <a:spcBef>
          <a:spcPct val="0"/>
        </a:spcBef>
        <a:spcAft>
          <a:spcPct val="0"/>
        </a:spcAft>
        <a:defRPr sz="4000">
          <a:solidFill>
            <a:srgbClr val="000000"/>
          </a:solidFill>
          <a:latin typeface="Garamond" pitchFamily="18" charset="0"/>
        </a:defRPr>
      </a:lvl7pPr>
      <a:lvl8pPr marL="1371600" algn="l" rtl="0" eaLnBrk="1" fontAlgn="base" hangingPunct="1">
        <a:lnSpc>
          <a:spcPct val="80000"/>
        </a:lnSpc>
        <a:spcBef>
          <a:spcPct val="0"/>
        </a:spcBef>
        <a:spcAft>
          <a:spcPct val="0"/>
        </a:spcAft>
        <a:defRPr sz="4000">
          <a:solidFill>
            <a:srgbClr val="000000"/>
          </a:solidFill>
          <a:latin typeface="Garamond" pitchFamily="18" charset="0"/>
        </a:defRPr>
      </a:lvl8pPr>
      <a:lvl9pPr marL="1828800" algn="l" rtl="0" eaLnBrk="1" fontAlgn="base" hangingPunct="1">
        <a:lnSpc>
          <a:spcPct val="80000"/>
        </a:lnSpc>
        <a:spcBef>
          <a:spcPct val="0"/>
        </a:spcBef>
        <a:spcAft>
          <a:spcPct val="0"/>
        </a:spcAft>
        <a:defRPr sz="4000">
          <a:solidFill>
            <a:srgbClr val="000000"/>
          </a:solidFill>
          <a:latin typeface="Garamond" pitchFamily="18" charset="0"/>
        </a:defRPr>
      </a:lvl9pPr>
    </p:titleStyle>
    <p:bodyStyle>
      <a:lvl1pPr marL="342900" indent="-342900" algn="l" rtl="0" eaLnBrk="1" fontAlgn="base" hangingPunct="1">
        <a:spcBef>
          <a:spcPct val="60000"/>
        </a:spcBef>
        <a:spcAft>
          <a:spcPct val="0"/>
        </a:spcAft>
        <a:buClr>
          <a:srgbClr val="000000"/>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Font typeface="Garamond" pitchFamily="18" charset="0"/>
        <a:buChar char="−"/>
        <a:defRPr sz="2400">
          <a:solidFill>
            <a:srgbClr val="000000"/>
          </a:solidFill>
          <a:latin typeface="+mn-lt"/>
        </a:defRPr>
      </a:lvl2pPr>
      <a:lvl3pPr marL="1143000" indent="-228600" algn="l" rtl="0" eaLnBrk="1" fontAlgn="base" hangingPunct="1">
        <a:spcBef>
          <a:spcPct val="20000"/>
        </a:spcBef>
        <a:spcAft>
          <a:spcPct val="0"/>
        </a:spcAft>
        <a:buClr>
          <a:srgbClr val="000000"/>
        </a:buClr>
        <a:buChar char="•"/>
        <a:defRPr sz="2000">
          <a:solidFill>
            <a:srgbClr val="000000"/>
          </a:solidFill>
          <a:latin typeface="+mn-lt"/>
        </a:defRPr>
      </a:lvl3pPr>
      <a:lvl4pPr marL="1600200" indent="-228600" algn="l" rtl="0" eaLnBrk="1" fontAlgn="base" hangingPunct="1">
        <a:spcBef>
          <a:spcPct val="20000"/>
        </a:spcBef>
        <a:spcAft>
          <a:spcPct val="0"/>
        </a:spcAft>
        <a:buClr>
          <a:srgbClr val="000000"/>
        </a:buClr>
        <a:buFont typeface="Garamond" pitchFamily="18" charset="0"/>
        <a:buChar char="−"/>
        <a:defRPr sz="1600">
          <a:solidFill>
            <a:srgbClr val="000000"/>
          </a:solidFill>
          <a:latin typeface="+mn-lt"/>
        </a:defRPr>
      </a:lvl4pPr>
      <a:lvl5pPr marL="2057400" indent="-228600" algn="l" rtl="0" eaLnBrk="1" fontAlgn="base" hangingPunct="1">
        <a:spcBef>
          <a:spcPct val="20000"/>
        </a:spcBef>
        <a:spcAft>
          <a:spcPct val="0"/>
        </a:spcAft>
        <a:buClr>
          <a:srgbClr val="000000"/>
        </a:buClr>
        <a:buChar char="•"/>
        <a:defRPr sz="1600">
          <a:solidFill>
            <a:srgbClr val="000000"/>
          </a:solidFill>
          <a:latin typeface="+mn-lt"/>
        </a:defRPr>
      </a:lvl5pPr>
      <a:lvl6pPr marL="2514600" indent="-228600" algn="l" rtl="0" eaLnBrk="1" fontAlgn="base" hangingPunct="1">
        <a:spcBef>
          <a:spcPct val="20000"/>
        </a:spcBef>
        <a:spcAft>
          <a:spcPct val="0"/>
        </a:spcAft>
        <a:buClr>
          <a:srgbClr val="000000"/>
        </a:buClr>
        <a:buChar char="•"/>
        <a:defRPr sz="1600">
          <a:solidFill>
            <a:srgbClr val="000000"/>
          </a:solidFill>
          <a:latin typeface="+mn-lt"/>
        </a:defRPr>
      </a:lvl6pPr>
      <a:lvl7pPr marL="2971800" indent="-228600" algn="l" rtl="0" eaLnBrk="1" fontAlgn="base" hangingPunct="1">
        <a:spcBef>
          <a:spcPct val="20000"/>
        </a:spcBef>
        <a:spcAft>
          <a:spcPct val="0"/>
        </a:spcAft>
        <a:buClr>
          <a:srgbClr val="000000"/>
        </a:buClr>
        <a:buChar char="•"/>
        <a:defRPr sz="1600">
          <a:solidFill>
            <a:srgbClr val="000000"/>
          </a:solidFill>
          <a:latin typeface="+mn-lt"/>
        </a:defRPr>
      </a:lvl7pPr>
      <a:lvl8pPr marL="3429000" indent="-228600" algn="l" rtl="0" eaLnBrk="1" fontAlgn="base" hangingPunct="1">
        <a:spcBef>
          <a:spcPct val="20000"/>
        </a:spcBef>
        <a:spcAft>
          <a:spcPct val="0"/>
        </a:spcAft>
        <a:buClr>
          <a:srgbClr val="000000"/>
        </a:buClr>
        <a:buChar char="•"/>
        <a:defRPr sz="1600">
          <a:solidFill>
            <a:srgbClr val="000000"/>
          </a:solidFill>
          <a:latin typeface="+mn-lt"/>
        </a:defRPr>
      </a:lvl8pPr>
      <a:lvl9pPr marL="3886200" indent="-228600" algn="l" rtl="0" eaLnBrk="1" fontAlgn="base" hangingPunct="1">
        <a:spcBef>
          <a:spcPct val="20000"/>
        </a:spcBef>
        <a:spcAft>
          <a:spcPct val="0"/>
        </a:spcAft>
        <a:buClr>
          <a:srgbClr val="000000"/>
        </a:buClr>
        <a:buChar char="•"/>
        <a:defRPr sz="1600">
          <a:solidFill>
            <a:srgbClr val="000000"/>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2267744" y="2924944"/>
            <a:ext cx="5562600" cy="1126753"/>
          </a:xfrm>
        </p:spPr>
        <p:txBody>
          <a:bodyPr/>
          <a:lstStyle/>
          <a:p>
            <a:pPr algn="ctr"/>
            <a:r>
              <a:rPr lang="en-US" sz="5400" dirty="0" smtClean="0">
                <a:latin typeface="Cooper Std Black" pitchFamily="18" charset="0"/>
              </a:rPr>
              <a:t>Royal Family </a:t>
            </a:r>
            <a:endParaRPr lang="ru-RU" sz="5400" dirty="0"/>
          </a:p>
        </p:txBody>
      </p:sp>
      <p:sp>
        <p:nvSpPr>
          <p:cNvPr id="2" name="Подзаголовок 1"/>
          <p:cNvSpPr>
            <a:spLocks noGrp="1"/>
          </p:cNvSpPr>
          <p:nvPr>
            <p:ph type="subTitle" sz="quarter" idx="1"/>
          </p:nvPr>
        </p:nvSpPr>
        <p:spPr>
          <a:xfrm>
            <a:off x="2483768" y="3933056"/>
            <a:ext cx="5562600" cy="990600"/>
          </a:xfrm>
        </p:spPr>
        <p:txBody>
          <a:bodyPr/>
          <a:lstStyle/>
          <a:p>
            <a:r>
              <a:rPr lang="en-US" dirty="0" smtClean="0"/>
              <a:t> </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662" y="4998"/>
            <a:ext cx="1952625" cy="320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18" y="2204864"/>
            <a:ext cx="3733800"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061"/>
            <a:ext cx="17526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587" y="-68784"/>
            <a:ext cx="17430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8161" y="-277136"/>
            <a:ext cx="3933825" cy="5657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2860" y="3085926"/>
            <a:ext cx="5857875" cy="3895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2754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strips(downLeft)">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800" decel="100000"/>
                                        <p:tgtEl>
                                          <p:spTgt spid="2055"/>
                                        </p:tgtEl>
                                      </p:cBhvr>
                                    </p:animEffect>
                                    <p:anim calcmode="lin" valueType="num">
                                      <p:cBhvr>
                                        <p:cTn id="13" dur="800" decel="100000" fill="hold"/>
                                        <p:tgtEl>
                                          <p:spTgt spid="2055"/>
                                        </p:tgtEl>
                                        <p:attrNameLst>
                                          <p:attrName>style.rotation</p:attrName>
                                        </p:attrNameLst>
                                      </p:cBhvr>
                                      <p:tavLst>
                                        <p:tav tm="0">
                                          <p:val>
                                            <p:fltVal val="-90"/>
                                          </p:val>
                                        </p:tav>
                                        <p:tav tm="100000">
                                          <p:val>
                                            <p:fltVal val="0"/>
                                          </p:val>
                                        </p:tav>
                                      </p:tavLst>
                                    </p:anim>
                                    <p:anim calcmode="lin" valueType="num">
                                      <p:cBhvr>
                                        <p:cTn id="14" dur="800" decel="100000" fill="hold"/>
                                        <p:tgtEl>
                                          <p:spTgt spid="2055"/>
                                        </p:tgtEl>
                                        <p:attrNameLst>
                                          <p:attrName>ppt_x</p:attrName>
                                        </p:attrNameLst>
                                      </p:cBhvr>
                                      <p:tavLst>
                                        <p:tav tm="0">
                                          <p:val>
                                            <p:strVal val="#ppt_x+0.4"/>
                                          </p:val>
                                        </p:tav>
                                        <p:tav tm="100000">
                                          <p:val>
                                            <p:strVal val="#ppt_x-0.05"/>
                                          </p:val>
                                        </p:tav>
                                      </p:tavLst>
                                    </p:anim>
                                    <p:anim calcmode="lin" valueType="num">
                                      <p:cBhvr>
                                        <p:cTn id="15" dur="800" decel="100000" fill="hold"/>
                                        <p:tgtEl>
                                          <p:spTgt spid="205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05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055"/>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2000"/>
                                        <p:tgtEl>
                                          <p:spTgt spid="2054"/>
                                        </p:tgtEl>
                                      </p:cBhvr>
                                    </p:animEffect>
                                    <p:anim calcmode="lin" valueType="num">
                                      <p:cBhvr>
                                        <p:cTn id="23" dur="2000" fill="hold"/>
                                        <p:tgtEl>
                                          <p:spTgt spid="2054"/>
                                        </p:tgtEl>
                                        <p:attrNameLst>
                                          <p:attrName>style.rotation</p:attrName>
                                        </p:attrNameLst>
                                      </p:cBhvr>
                                      <p:tavLst>
                                        <p:tav tm="0">
                                          <p:val>
                                            <p:fltVal val="720"/>
                                          </p:val>
                                        </p:tav>
                                        <p:tav tm="100000">
                                          <p:val>
                                            <p:fltVal val="0"/>
                                          </p:val>
                                        </p:tav>
                                      </p:tavLst>
                                    </p:anim>
                                    <p:anim calcmode="lin" valueType="num">
                                      <p:cBhvr>
                                        <p:cTn id="24" dur="2000" fill="hold"/>
                                        <p:tgtEl>
                                          <p:spTgt spid="2054"/>
                                        </p:tgtEl>
                                        <p:attrNameLst>
                                          <p:attrName>ppt_h</p:attrName>
                                        </p:attrNameLst>
                                      </p:cBhvr>
                                      <p:tavLst>
                                        <p:tav tm="0">
                                          <p:val>
                                            <p:fltVal val="0"/>
                                          </p:val>
                                        </p:tav>
                                        <p:tav tm="100000">
                                          <p:val>
                                            <p:strVal val="#ppt_h"/>
                                          </p:val>
                                        </p:tav>
                                      </p:tavLst>
                                    </p:anim>
                                    <p:anim calcmode="lin" valueType="num">
                                      <p:cBhvr>
                                        <p:cTn id="25" dur="2000" fill="hold"/>
                                        <p:tgtEl>
                                          <p:spTgt spid="2054"/>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Scale>
                                      <p:cBhvr>
                                        <p:cTn id="30" dur="1000" decel="50000" fill="hold">
                                          <p:stCondLst>
                                            <p:cond delay="0"/>
                                          </p:stCondLst>
                                        </p:cTn>
                                        <p:tgtEl>
                                          <p:spTgt spid="20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052"/>
                                        </p:tgtEl>
                                        <p:attrNameLst>
                                          <p:attrName>ppt_x</p:attrName>
                                          <p:attrName>ppt_y</p:attrName>
                                        </p:attrNameLst>
                                      </p:cBhvr>
                                    </p:animMotion>
                                    <p:animEffect transition="in" filter="fade">
                                      <p:cBhvr>
                                        <p:cTn id="32" dur="10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 calcmode="lin" valueType="num">
                                      <p:cBhvr>
                                        <p:cTn id="37" dur="500" fill="hold"/>
                                        <p:tgtEl>
                                          <p:spTgt spid="2051"/>
                                        </p:tgtEl>
                                        <p:attrNameLst>
                                          <p:attrName>ppt_w</p:attrName>
                                        </p:attrNameLst>
                                      </p:cBhvr>
                                      <p:tavLst>
                                        <p:tav tm="0">
                                          <p:val>
                                            <p:fltVal val="0"/>
                                          </p:val>
                                        </p:tav>
                                        <p:tav tm="100000">
                                          <p:val>
                                            <p:strVal val="#ppt_w"/>
                                          </p:val>
                                        </p:tav>
                                      </p:tavLst>
                                    </p:anim>
                                    <p:anim calcmode="lin" valueType="num">
                                      <p:cBhvr>
                                        <p:cTn id="38" dur="500" fill="hold"/>
                                        <p:tgtEl>
                                          <p:spTgt spid="2051"/>
                                        </p:tgtEl>
                                        <p:attrNameLst>
                                          <p:attrName>ppt_h</p:attrName>
                                        </p:attrNameLst>
                                      </p:cBhvr>
                                      <p:tavLst>
                                        <p:tav tm="0">
                                          <p:val>
                                            <p:fltVal val="0"/>
                                          </p:val>
                                        </p:tav>
                                        <p:tav tm="100000">
                                          <p:val>
                                            <p:strVal val="#ppt_h"/>
                                          </p:val>
                                        </p:tav>
                                      </p:tavLst>
                                    </p:anim>
                                    <p:anim calcmode="lin" valueType="num">
                                      <p:cBhvr>
                                        <p:cTn id="39" dur="500" fill="hold"/>
                                        <p:tgtEl>
                                          <p:spTgt spid="2051"/>
                                        </p:tgtEl>
                                        <p:attrNameLst>
                                          <p:attrName>style.rotation</p:attrName>
                                        </p:attrNameLst>
                                      </p:cBhvr>
                                      <p:tavLst>
                                        <p:tav tm="0">
                                          <p:val>
                                            <p:fltVal val="360"/>
                                          </p:val>
                                        </p:tav>
                                        <p:tav tm="100000">
                                          <p:val>
                                            <p:fltVal val="0"/>
                                          </p:val>
                                        </p:tav>
                                      </p:tavLst>
                                    </p:anim>
                                    <p:animEffect transition="in" filter="fade">
                                      <p:cBhvr>
                                        <p:cTn id="40" dur="500"/>
                                        <p:tgtEl>
                                          <p:spTgt spid="2051"/>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 calcmode="lin" valueType="num">
                                      <p:cBhvr>
                                        <p:cTn id="45" dur="1000" fill="hold"/>
                                        <p:tgtEl>
                                          <p:spTgt spid="2050"/>
                                        </p:tgtEl>
                                        <p:attrNameLst>
                                          <p:attrName>ppt_w</p:attrName>
                                        </p:attrNameLst>
                                      </p:cBhvr>
                                      <p:tavLst>
                                        <p:tav tm="0">
                                          <p:val>
                                            <p:fltVal val="0"/>
                                          </p:val>
                                        </p:tav>
                                        <p:tav tm="100000">
                                          <p:val>
                                            <p:strVal val="#ppt_w"/>
                                          </p:val>
                                        </p:tav>
                                      </p:tavLst>
                                    </p:anim>
                                    <p:anim calcmode="lin" valueType="num">
                                      <p:cBhvr>
                                        <p:cTn id="46" dur="1000" fill="hold"/>
                                        <p:tgtEl>
                                          <p:spTgt spid="2050"/>
                                        </p:tgtEl>
                                        <p:attrNameLst>
                                          <p:attrName>ppt_h</p:attrName>
                                        </p:attrNameLst>
                                      </p:cBhvr>
                                      <p:tavLst>
                                        <p:tav tm="0">
                                          <p:val>
                                            <p:fltVal val="0"/>
                                          </p:val>
                                        </p:tav>
                                        <p:tav tm="100000">
                                          <p:val>
                                            <p:strVal val="#ppt_h"/>
                                          </p:val>
                                        </p:tav>
                                      </p:tavLst>
                                    </p:anim>
                                    <p:anim calcmode="lin" valueType="num">
                                      <p:cBhvr>
                                        <p:cTn id="47" dur="1000" fill="hold"/>
                                        <p:tgtEl>
                                          <p:spTgt spid="2050"/>
                                        </p:tgtEl>
                                        <p:attrNameLst>
                                          <p:attrName>style.rotation</p:attrName>
                                        </p:attrNameLst>
                                      </p:cBhvr>
                                      <p:tavLst>
                                        <p:tav tm="0">
                                          <p:val>
                                            <p:fltVal val="90"/>
                                          </p:val>
                                        </p:tav>
                                        <p:tav tm="100000">
                                          <p:val>
                                            <p:fltVal val="0"/>
                                          </p:val>
                                        </p:tav>
                                      </p:tavLst>
                                    </p:anim>
                                    <p:animEffect transition="in" filter="fade">
                                      <p:cBhvr>
                                        <p:cTn id="48"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a:xfrm>
            <a:off x="20792" y="116632"/>
            <a:ext cx="9123207" cy="4824536"/>
          </a:xfrm>
        </p:spPr>
        <p:txBody>
          <a:bodyPr/>
          <a:lstStyle/>
          <a:p>
            <a:pPr algn="ctr"/>
            <a:r>
              <a:rPr lang="en-US" sz="4400" dirty="0" smtClean="0">
                <a:latin typeface="Constantia" pitchFamily="18" charset="0"/>
              </a:rPr>
              <a:t>He is one of the members of the Royal Family. He is the youngest among the brothers. He studied at Cambridge University. He worked as a school teacher and as an actor at the theatre. Also he was an officer. His name is…</a:t>
            </a:r>
            <a:endParaRPr lang="ru-RU" sz="4400" dirty="0">
              <a:latin typeface="Constantia" pitchFamily="18" charset="0"/>
            </a:endParaRPr>
          </a:p>
        </p:txBody>
      </p:sp>
      <p:sp>
        <p:nvSpPr>
          <p:cNvPr id="3" name="Подзаголовок 2"/>
          <p:cNvSpPr>
            <a:spLocks noGrp="1"/>
          </p:cNvSpPr>
          <p:nvPr>
            <p:ph type="subTitle" sz="quarter" idx="1"/>
          </p:nvPr>
        </p:nvSpPr>
        <p:spPr>
          <a:xfrm>
            <a:off x="0" y="4941168"/>
            <a:ext cx="9144000" cy="1772816"/>
          </a:xfrm>
        </p:spPr>
        <p:txBody>
          <a:bodyPr/>
          <a:lstStyle/>
          <a:p>
            <a:pPr algn="ctr"/>
            <a:r>
              <a:rPr lang="en-US" sz="4800" dirty="0" smtClean="0">
                <a:latin typeface="Cooper Std Black" pitchFamily="18" charset="0"/>
              </a:rPr>
              <a:t>Prince Edward</a:t>
            </a:r>
            <a:endParaRPr lang="ru-RU" sz="4800" dirty="0"/>
          </a:p>
        </p:txBody>
      </p:sp>
    </p:spTree>
    <p:extLst>
      <p:ext uri="{BB962C8B-B14F-4D97-AF65-F5344CB8AC3E}">
        <p14:creationId xmlns:p14="http://schemas.microsoft.com/office/powerpoint/2010/main" val="27700211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endParaRPr lang="ru-RU" dirty="0"/>
          </a:p>
        </p:txBody>
      </p:sp>
      <p:sp>
        <p:nvSpPr>
          <p:cNvPr id="3" name="Подзаголовок 2"/>
          <p:cNvSpPr>
            <a:spLocks noGrp="1"/>
          </p:cNvSpPr>
          <p:nvPr>
            <p:ph type="subTitle" sz="quarter" idx="1"/>
          </p:nvPr>
        </p:nvSpPr>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983560" cy="803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016983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973799" y="1556792"/>
            <a:ext cx="7315200" cy="4525963"/>
          </a:xfrm>
        </p:spPr>
        <p:txBody>
          <a:bodyPr/>
          <a:lstStyle/>
          <a:p>
            <a:endParaRPr lang="ru-RU"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19" y="-528919"/>
            <a:ext cx="38100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019553"/>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546" y="-273514"/>
            <a:ext cx="41433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19" y="3583796"/>
            <a:ext cx="2857500" cy="3371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259838"/>
            <a:ext cx="1819275" cy="2514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285" y="2118984"/>
            <a:ext cx="3295650" cy="381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8285" y="5140530"/>
            <a:ext cx="3168352"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9668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1000"/>
                                        <p:tgtEl>
                                          <p:spTgt spid="3077"/>
                                        </p:tgtEl>
                                      </p:cBhvr>
                                    </p:animEffect>
                                    <p:anim calcmode="lin" valueType="num">
                                      <p:cBhvr>
                                        <p:cTn id="8" dur="1000" fill="hold"/>
                                        <p:tgtEl>
                                          <p:spTgt spid="3077"/>
                                        </p:tgtEl>
                                        <p:attrNameLst>
                                          <p:attrName>ppt_x</p:attrName>
                                        </p:attrNameLst>
                                      </p:cBhvr>
                                      <p:tavLst>
                                        <p:tav tm="0">
                                          <p:val>
                                            <p:strVal val="#ppt_x"/>
                                          </p:val>
                                        </p:tav>
                                        <p:tav tm="100000">
                                          <p:val>
                                            <p:strVal val="#ppt_x"/>
                                          </p:val>
                                        </p:tav>
                                      </p:tavLst>
                                    </p:anim>
                                    <p:anim calcmode="lin" valueType="num">
                                      <p:cBhvr>
                                        <p:cTn id="9"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barn(inVertical)">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wipe(down)">
                                      <p:cBhvr>
                                        <p:cTn id="19" dur="500"/>
                                        <p:tgtEl>
                                          <p:spTgt spid="307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 calcmode="lin" valueType="num">
                                      <p:cBhvr>
                                        <p:cTn id="24" dur="500" fill="hold"/>
                                        <p:tgtEl>
                                          <p:spTgt spid="3078"/>
                                        </p:tgtEl>
                                        <p:attrNameLst>
                                          <p:attrName>ppt_w</p:attrName>
                                        </p:attrNameLst>
                                      </p:cBhvr>
                                      <p:tavLst>
                                        <p:tav tm="0">
                                          <p:val>
                                            <p:fltVal val="0"/>
                                          </p:val>
                                        </p:tav>
                                        <p:tav tm="100000">
                                          <p:val>
                                            <p:strVal val="#ppt_w"/>
                                          </p:val>
                                        </p:tav>
                                      </p:tavLst>
                                    </p:anim>
                                    <p:anim calcmode="lin" valueType="num">
                                      <p:cBhvr>
                                        <p:cTn id="25" dur="500" fill="hold"/>
                                        <p:tgtEl>
                                          <p:spTgt spid="3078"/>
                                        </p:tgtEl>
                                        <p:attrNameLst>
                                          <p:attrName>ppt_h</p:attrName>
                                        </p:attrNameLst>
                                      </p:cBhvr>
                                      <p:tavLst>
                                        <p:tav tm="0">
                                          <p:val>
                                            <p:fltVal val="0"/>
                                          </p:val>
                                        </p:tav>
                                        <p:tav tm="100000">
                                          <p:val>
                                            <p:strVal val="#ppt_h"/>
                                          </p:val>
                                        </p:tav>
                                      </p:tavLst>
                                    </p:anim>
                                    <p:animEffect transition="in" filter="fade">
                                      <p:cBhvr>
                                        <p:cTn id="26" dur="500"/>
                                        <p:tgtEl>
                                          <p:spTgt spid="307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1000" fill="hold"/>
                                        <p:tgtEl>
                                          <p:spTgt spid="1026"/>
                                        </p:tgtEl>
                                        <p:attrNameLst>
                                          <p:attrName>ppt_w</p:attrName>
                                        </p:attrNameLst>
                                      </p:cBhvr>
                                      <p:tavLst>
                                        <p:tav tm="0">
                                          <p:val>
                                            <p:fltVal val="0"/>
                                          </p:val>
                                        </p:tav>
                                        <p:tav tm="100000">
                                          <p:val>
                                            <p:strVal val="#ppt_w"/>
                                          </p:val>
                                        </p:tav>
                                      </p:tavLst>
                                    </p:anim>
                                    <p:anim calcmode="lin" valueType="num">
                                      <p:cBhvr>
                                        <p:cTn id="32" dur="1000" fill="hold"/>
                                        <p:tgtEl>
                                          <p:spTgt spid="1026"/>
                                        </p:tgtEl>
                                        <p:attrNameLst>
                                          <p:attrName>ppt_h</p:attrName>
                                        </p:attrNameLst>
                                      </p:cBhvr>
                                      <p:tavLst>
                                        <p:tav tm="0">
                                          <p:val>
                                            <p:fltVal val="0"/>
                                          </p:val>
                                        </p:tav>
                                        <p:tav tm="100000">
                                          <p:val>
                                            <p:strVal val="#ppt_h"/>
                                          </p:val>
                                        </p:tav>
                                      </p:tavLst>
                                    </p:anim>
                                    <p:anim calcmode="lin" valueType="num">
                                      <p:cBhvr>
                                        <p:cTn id="33" dur="1000" fill="hold"/>
                                        <p:tgtEl>
                                          <p:spTgt spid="1026"/>
                                        </p:tgtEl>
                                        <p:attrNameLst>
                                          <p:attrName>style.rotation</p:attrName>
                                        </p:attrNameLst>
                                      </p:cBhvr>
                                      <p:tavLst>
                                        <p:tav tm="0">
                                          <p:val>
                                            <p:fltVal val="90"/>
                                          </p:val>
                                        </p:tav>
                                        <p:tav tm="100000">
                                          <p:val>
                                            <p:fltVal val="0"/>
                                          </p:val>
                                        </p:tav>
                                      </p:tavLst>
                                    </p:anim>
                                    <p:animEffect transition="in" filter="fade">
                                      <p:cBhvr>
                                        <p:cTn id="34" dur="10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randombar(horizontal)">
                                      <p:cBhvr>
                                        <p:cTn id="39" dur="500"/>
                                        <p:tgtEl>
                                          <p:spTgt spid="3074"/>
                                        </p:tgtEl>
                                      </p:cBhvr>
                                    </p:animEffect>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nodeType="clickEffect">
                                  <p:stCondLst>
                                    <p:cond delay="0"/>
                                  </p:stCondLst>
                                  <p:childTnLst>
                                    <p:set>
                                      <p:cBhvr>
                                        <p:cTn id="43" dur="1" fill="hold">
                                          <p:stCondLst>
                                            <p:cond delay="0"/>
                                          </p:stCondLst>
                                        </p:cTn>
                                        <p:tgtEl>
                                          <p:spTgt spid="1027"/>
                                        </p:tgtEl>
                                        <p:attrNameLst>
                                          <p:attrName>style.visibility</p:attrName>
                                        </p:attrNameLst>
                                      </p:cBhvr>
                                      <p:to>
                                        <p:strVal val="visible"/>
                                      </p:to>
                                    </p:set>
                                    <p:animEffect transition="in" filter="fade">
                                      <p:cBhvr>
                                        <p:cTn id="44" dur="2000"/>
                                        <p:tgtEl>
                                          <p:spTgt spid="1027"/>
                                        </p:tgtEl>
                                      </p:cBhvr>
                                    </p:animEffect>
                                    <p:anim calcmode="lin" valueType="num">
                                      <p:cBhvr>
                                        <p:cTn id="45" dur="2000" fill="hold"/>
                                        <p:tgtEl>
                                          <p:spTgt spid="1027"/>
                                        </p:tgtEl>
                                        <p:attrNameLst>
                                          <p:attrName>ppt_w</p:attrName>
                                        </p:attrNameLst>
                                      </p:cBhvr>
                                      <p:tavLst>
                                        <p:tav tm="0" fmla="#ppt_w*sin(2.5*pi*$)">
                                          <p:val>
                                            <p:fltVal val="0"/>
                                          </p:val>
                                        </p:tav>
                                        <p:tav tm="100000">
                                          <p:val>
                                            <p:fltVal val="1"/>
                                          </p:val>
                                        </p:tav>
                                      </p:tavLst>
                                    </p:anim>
                                    <p:anim calcmode="lin" valueType="num">
                                      <p:cBhvr>
                                        <p:cTn id="46" dur="2000" fill="hold"/>
                                        <p:tgtEl>
                                          <p:spTgt spid="10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a:xfrm>
            <a:off x="0" y="188640"/>
            <a:ext cx="9145429" cy="4563888"/>
          </a:xfrm>
        </p:spPr>
        <p:txBody>
          <a:bodyPr/>
          <a:lstStyle/>
          <a:p>
            <a:pPr algn="ctr"/>
            <a:r>
              <a:rPr lang="en-US" sz="4200" dirty="0" smtClean="0">
                <a:latin typeface="Constantia" pitchFamily="18" charset="0"/>
              </a:rPr>
              <a:t>He is one of the members of the Royal Family. But he is not a monarch. He was born in Greece. He is a qualified pilot. Sometimes he gives interviews. The sphere of his interests is very wide: environment, wildlife, science and technology and sport. He is…</a:t>
            </a:r>
            <a:endParaRPr lang="ru-RU" sz="4200" dirty="0">
              <a:latin typeface="Constantia" pitchFamily="18" charset="0"/>
            </a:endParaRPr>
          </a:p>
        </p:txBody>
      </p:sp>
      <p:sp>
        <p:nvSpPr>
          <p:cNvPr id="3" name="Подзаголовок 2"/>
          <p:cNvSpPr>
            <a:spLocks noGrp="1"/>
          </p:cNvSpPr>
          <p:nvPr>
            <p:ph type="subTitle" sz="quarter" idx="1"/>
          </p:nvPr>
        </p:nvSpPr>
        <p:spPr>
          <a:xfrm>
            <a:off x="0" y="5013176"/>
            <a:ext cx="9252520" cy="1350640"/>
          </a:xfrm>
        </p:spPr>
        <p:txBody>
          <a:bodyPr/>
          <a:lstStyle/>
          <a:p>
            <a:pPr algn="ctr"/>
            <a:r>
              <a:rPr lang="en-US" sz="4800" dirty="0" smtClean="0">
                <a:latin typeface="Cooper Std Black" pitchFamily="18" charset="0"/>
              </a:rPr>
              <a:t>Prince Philip</a:t>
            </a:r>
            <a:endParaRPr lang="ru-RU" sz="4800" dirty="0"/>
          </a:p>
        </p:txBody>
      </p:sp>
    </p:spTree>
    <p:extLst>
      <p:ext uri="{BB962C8B-B14F-4D97-AF65-F5344CB8AC3E}">
        <p14:creationId xmlns:p14="http://schemas.microsoft.com/office/powerpoint/2010/main" val="1503176484"/>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1400"/>
            <a:ext cx="6120680" cy="81369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4011587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192233"/>
            <a:ext cx="590550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078" y="2915422"/>
            <a:ext cx="2495922" cy="3945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30529"/>
            <a:ext cx="590550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58980"/>
            <a:ext cx="6731903" cy="3701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73415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heel(1)">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 calcmode="lin" valueType="num">
                                      <p:cBhvr additive="base">
                                        <p:cTn id="17" dur="500" fill="hold"/>
                                        <p:tgtEl>
                                          <p:spTgt spid="2053"/>
                                        </p:tgtEl>
                                        <p:attrNameLst>
                                          <p:attrName>ppt_x</p:attrName>
                                        </p:attrNameLst>
                                      </p:cBhvr>
                                      <p:tavLst>
                                        <p:tav tm="0">
                                          <p:val>
                                            <p:strVal val="#ppt_x"/>
                                          </p:val>
                                        </p:tav>
                                        <p:tav tm="100000">
                                          <p:val>
                                            <p:strVal val="#ppt_x"/>
                                          </p:val>
                                        </p:tav>
                                      </p:tavLst>
                                    </p:anim>
                                    <p:anim calcmode="lin" valueType="num">
                                      <p:cBhvr additive="base">
                                        <p:cTn id="18"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randombar(horizontal)">
                                      <p:cBhvr>
                                        <p:cTn id="23"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a:xfrm>
            <a:off x="0" y="-315416"/>
            <a:ext cx="9144000" cy="6089526"/>
          </a:xfrm>
        </p:spPr>
        <p:txBody>
          <a:bodyPr/>
          <a:lstStyle/>
          <a:p>
            <a:pPr algn="ctr"/>
            <a:r>
              <a:rPr lang="en-US" sz="4200" dirty="0" smtClean="0">
                <a:latin typeface="Constantia" pitchFamily="18" charset="0"/>
              </a:rPr>
              <a:t>She is one of the members of the Royal Family. She finished </a:t>
            </a:r>
            <a:r>
              <a:rPr lang="en-US" sz="4200" dirty="0" err="1" smtClean="0">
                <a:latin typeface="Constantia" pitchFamily="18" charset="0"/>
              </a:rPr>
              <a:t>Beneden</a:t>
            </a:r>
            <a:r>
              <a:rPr lang="en-US" sz="4200" dirty="0" smtClean="0">
                <a:latin typeface="Constantia" pitchFamily="18" charset="0"/>
              </a:rPr>
              <a:t> school in Kent. She is the hardest working member of the family. She made an excellent sports career. In recent years she has become quite popular with public. She doesn’t wear expensive dresses but she always looks very elegant. She is… </a:t>
            </a:r>
            <a:endParaRPr lang="ru-RU" sz="4200" dirty="0">
              <a:latin typeface="Constantia" pitchFamily="18" charset="0"/>
            </a:endParaRPr>
          </a:p>
        </p:txBody>
      </p:sp>
      <p:sp>
        <p:nvSpPr>
          <p:cNvPr id="3" name="Подзаголовок 2"/>
          <p:cNvSpPr>
            <a:spLocks noGrp="1"/>
          </p:cNvSpPr>
          <p:nvPr>
            <p:ph type="subTitle" sz="quarter" idx="1"/>
          </p:nvPr>
        </p:nvSpPr>
        <p:spPr>
          <a:xfrm>
            <a:off x="1979712" y="5867400"/>
            <a:ext cx="5562600" cy="990600"/>
          </a:xfrm>
        </p:spPr>
        <p:txBody>
          <a:bodyPr/>
          <a:lstStyle/>
          <a:p>
            <a:pPr algn="ctr"/>
            <a:r>
              <a:rPr lang="en-US" sz="4800" dirty="0" smtClean="0">
                <a:latin typeface="Cooper Std Black" pitchFamily="18" charset="0"/>
              </a:rPr>
              <a:t>Princess Anne</a:t>
            </a:r>
            <a:endParaRPr lang="ru-RU" sz="4800" dirty="0"/>
          </a:p>
        </p:txBody>
      </p:sp>
    </p:spTree>
    <p:extLst>
      <p:ext uri="{BB962C8B-B14F-4D97-AF65-F5344CB8AC3E}">
        <p14:creationId xmlns:p14="http://schemas.microsoft.com/office/powerpoint/2010/main" val="1902080222"/>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endParaRPr lang="ru-RU"/>
          </a:p>
        </p:txBody>
      </p:sp>
      <p:sp>
        <p:nvSpPr>
          <p:cNvPr id="3" name="Подзаголовок 2"/>
          <p:cNvSpPr>
            <a:spLocks noGrp="1"/>
          </p:cNvSpPr>
          <p:nvPr>
            <p:ph type="subTitle" sz="quarter" idx="1"/>
          </p:nvPr>
        </p:nvSpPr>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42364"/>
            <a:ext cx="8784976" cy="790381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13638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0"/>
            <a:ext cx="2411760" cy="274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6"/>
            <a:ext cx="4143375" cy="695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990" y="0"/>
            <a:ext cx="276225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2741199"/>
            <a:ext cx="3056959" cy="411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8802" y="3686175"/>
            <a:ext cx="2069381"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629213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strips(downLeft)">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checkerboard(across)">
                                      <p:cBhvr>
                                        <p:cTn id="12" dur="5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Scale>
                                      <p:cBhvr>
                                        <p:cTn id="1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74"/>
                                        </p:tgtEl>
                                        <p:attrNameLst>
                                          <p:attrName>ppt_x</p:attrName>
                                          <p:attrName>ppt_y</p:attrName>
                                        </p:attrNameLst>
                                      </p:cBhvr>
                                    </p:animMotion>
                                    <p:animEffect transition="in" filter="fade">
                                      <p:cBhvr>
                                        <p:cTn id="19" dur="10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3076"/>
                                        </p:tgtEl>
                                        <p:attrNameLst>
                                          <p:attrName>style.visibility</p:attrName>
                                        </p:attrNameLst>
                                      </p:cBhvr>
                                      <p:to>
                                        <p:strVal val="visible"/>
                                      </p:to>
                                    </p:set>
                                    <p:anim calcmode="lin" valueType="num">
                                      <p:cBhvr>
                                        <p:cTn id="24" dur="1000" fill="hold"/>
                                        <p:tgtEl>
                                          <p:spTgt spid="3076"/>
                                        </p:tgtEl>
                                        <p:attrNameLst>
                                          <p:attrName>ppt_w</p:attrName>
                                        </p:attrNameLst>
                                      </p:cBhvr>
                                      <p:tavLst>
                                        <p:tav tm="0">
                                          <p:val>
                                            <p:fltVal val="0"/>
                                          </p:val>
                                        </p:tav>
                                        <p:tav tm="100000">
                                          <p:val>
                                            <p:strVal val="#ppt_w"/>
                                          </p:val>
                                        </p:tav>
                                      </p:tavLst>
                                    </p:anim>
                                    <p:anim calcmode="lin" valueType="num">
                                      <p:cBhvr>
                                        <p:cTn id="25" dur="1000" fill="hold"/>
                                        <p:tgtEl>
                                          <p:spTgt spid="3076"/>
                                        </p:tgtEl>
                                        <p:attrNameLst>
                                          <p:attrName>ppt_h</p:attrName>
                                        </p:attrNameLst>
                                      </p:cBhvr>
                                      <p:tavLst>
                                        <p:tav tm="0">
                                          <p:val>
                                            <p:fltVal val="0"/>
                                          </p:val>
                                        </p:tav>
                                        <p:tav tm="100000">
                                          <p:val>
                                            <p:strVal val="#ppt_h"/>
                                          </p:val>
                                        </p:tav>
                                      </p:tavLst>
                                    </p:anim>
                                    <p:anim calcmode="lin" valueType="num">
                                      <p:cBhvr>
                                        <p:cTn id="26" dur="1000" fill="hold"/>
                                        <p:tgtEl>
                                          <p:spTgt spid="3076"/>
                                        </p:tgtEl>
                                        <p:attrNameLst>
                                          <p:attrName>style.rotation</p:attrName>
                                        </p:attrNameLst>
                                      </p:cBhvr>
                                      <p:tavLst>
                                        <p:tav tm="0">
                                          <p:val>
                                            <p:fltVal val="90"/>
                                          </p:val>
                                        </p:tav>
                                        <p:tav tm="100000">
                                          <p:val>
                                            <p:fltVal val="0"/>
                                          </p:val>
                                        </p:tav>
                                      </p:tavLst>
                                    </p:anim>
                                    <p:animEffect transition="in" filter="fade">
                                      <p:cBhvr>
                                        <p:cTn id="27" dur="10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078"/>
                                        </p:tgtEl>
                                        <p:attrNameLst>
                                          <p:attrName>style.visibility</p:attrName>
                                        </p:attrNameLst>
                                      </p:cBhvr>
                                      <p:to>
                                        <p:strVal val="visible"/>
                                      </p:to>
                                    </p:set>
                                    <p:anim calcmode="lin" valueType="num">
                                      <p:cBhvr>
                                        <p:cTn id="32" dur="500" fill="hold"/>
                                        <p:tgtEl>
                                          <p:spTgt spid="3078"/>
                                        </p:tgtEl>
                                        <p:attrNameLst>
                                          <p:attrName>ppt_w</p:attrName>
                                        </p:attrNameLst>
                                      </p:cBhvr>
                                      <p:tavLst>
                                        <p:tav tm="0">
                                          <p:val>
                                            <p:fltVal val="0"/>
                                          </p:val>
                                        </p:tav>
                                        <p:tav tm="100000">
                                          <p:val>
                                            <p:strVal val="#ppt_w"/>
                                          </p:val>
                                        </p:tav>
                                      </p:tavLst>
                                    </p:anim>
                                    <p:anim calcmode="lin" valueType="num">
                                      <p:cBhvr>
                                        <p:cTn id="33" dur="500" fill="hold"/>
                                        <p:tgtEl>
                                          <p:spTgt spid="3078"/>
                                        </p:tgtEl>
                                        <p:attrNameLst>
                                          <p:attrName>ppt_h</p:attrName>
                                        </p:attrNameLst>
                                      </p:cBhvr>
                                      <p:tavLst>
                                        <p:tav tm="0">
                                          <p:val>
                                            <p:fltVal val="0"/>
                                          </p:val>
                                        </p:tav>
                                        <p:tav tm="100000">
                                          <p:val>
                                            <p:strVal val="#ppt_h"/>
                                          </p:val>
                                        </p:tav>
                                      </p:tavLst>
                                    </p:anim>
                                    <p:anim calcmode="lin" valueType="num">
                                      <p:cBhvr>
                                        <p:cTn id="34" dur="500" fill="hold"/>
                                        <p:tgtEl>
                                          <p:spTgt spid="3078"/>
                                        </p:tgtEl>
                                        <p:attrNameLst>
                                          <p:attrName>style.rotation</p:attrName>
                                        </p:attrNameLst>
                                      </p:cBhvr>
                                      <p:tavLst>
                                        <p:tav tm="0">
                                          <p:val>
                                            <p:fltVal val="360"/>
                                          </p:val>
                                        </p:tav>
                                        <p:tav tm="100000">
                                          <p:val>
                                            <p:fltVal val="0"/>
                                          </p:val>
                                        </p:tav>
                                      </p:tavLst>
                                    </p:anim>
                                    <p:animEffect transition="in" filter="fade">
                                      <p:cBhvr>
                                        <p:cTn id="3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298"/>
            <a:ext cx="7848600" cy="1173162"/>
          </a:xfrm>
        </p:spPr>
        <p:txBody>
          <a:bodyPr/>
          <a:lstStyle/>
          <a:p>
            <a:r>
              <a:rPr lang="uk-UA" dirty="0" smtClean="0"/>
              <a:t> </a:t>
            </a:r>
            <a:endParaRPr lang="ru-RU" dirty="0"/>
          </a:p>
        </p:txBody>
      </p:sp>
      <p:sp>
        <p:nvSpPr>
          <p:cNvPr id="3" name="Объект 2"/>
          <p:cNvSpPr>
            <a:spLocks noGrp="1"/>
          </p:cNvSpPr>
          <p:nvPr>
            <p:ph idx="1"/>
          </p:nvPr>
        </p:nvSpPr>
        <p:spPr>
          <a:xfrm>
            <a:off x="-224" y="332656"/>
            <a:ext cx="4596770" cy="6851901"/>
          </a:xfrm>
        </p:spPr>
        <p:txBody>
          <a:bodyPr/>
          <a:lstStyle/>
          <a:p>
            <a:pPr marL="0" indent="0" algn="ctr">
              <a:buNone/>
            </a:pPr>
            <a:endParaRPr lang="ru-RU"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11"/>
            <a:ext cx="9336360" cy="732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6102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a:xfrm>
            <a:off x="0" y="18613"/>
            <a:ext cx="9144000" cy="5256584"/>
          </a:xfrm>
        </p:spPr>
        <p:txBody>
          <a:bodyPr/>
          <a:lstStyle/>
          <a:p>
            <a:pPr algn="ctr"/>
            <a:r>
              <a:rPr lang="en-US" sz="4200" dirty="0" smtClean="0">
                <a:latin typeface="Constantia" pitchFamily="18" charset="0"/>
              </a:rPr>
              <a:t>He is one of the members of the Royal Family. He is very good at sport. In 1980 he joined the Royal Navy and became a ‘sea King’ helicopter pilot. He is interested in photography. He speaks French and German. In 1986 he married Miss Sarah Ferguson and has 2 daughters. He is…</a:t>
            </a:r>
            <a:endParaRPr lang="ru-RU" sz="4200" dirty="0">
              <a:latin typeface="Constantia" pitchFamily="18" charset="0"/>
            </a:endParaRPr>
          </a:p>
        </p:txBody>
      </p:sp>
      <p:sp>
        <p:nvSpPr>
          <p:cNvPr id="3" name="Подзаголовок 2"/>
          <p:cNvSpPr>
            <a:spLocks noGrp="1"/>
          </p:cNvSpPr>
          <p:nvPr>
            <p:ph type="subTitle" sz="quarter" idx="1"/>
          </p:nvPr>
        </p:nvSpPr>
        <p:spPr>
          <a:xfrm>
            <a:off x="-30547" y="5373216"/>
            <a:ext cx="9164544" cy="990600"/>
          </a:xfrm>
        </p:spPr>
        <p:txBody>
          <a:bodyPr/>
          <a:lstStyle/>
          <a:p>
            <a:pPr algn="ctr"/>
            <a:r>
              <a:rPr lang="en-US" sz="4800" dirty="0" smtClean="0">
                <a:latin typeface="Cooper Std Black" pitchFamily="18" charset="0"/>
              </a:rPr>
              <a:t>Prince Andrew, the Duke of York</a:t>
            </a:r>
            <a:endParaRPr lang="ru-RU" sz="4800" dirty="0"/>
          </a:p>
        </p:txBody>
      </p:sp>
    </p:spTree>
    <p:extLst>
      <p:ext uri="{BB962C8B-B14F-4D97-AF65-F5344CB8AC3E}">
        <p14:creationId xmlns:p14="http://schemas.microsoft.com/office/powerpoint/2010/main" val="174941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endParaRPr lang="ru-RU" dirty="0"/>
          </a:p>
        </p:txBody>
      </p:sp>
      <p:sp>
        <p:nvSpPr>
          <p:cNvPr id="3" name="Подзаголовок 2"/>
          <p:cNvSpPr>
            <a:spLocks noGrp="1"/>
          </p:cNvSpPr>
          <p:nvPr>
            <p:ph type="subTitle" sz="quarter"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15416"/>
            <a:ext cx="6120680" cy="75229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59459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700" y="-259940"/>
            <a:ext cx="2761016" cy="323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7962"/>
            <a:ext cx="228600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767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2971291"/>
            <a:ext cx="590550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6700" y="2971291"/>
            <a:ext cx="1912243" cy="3853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365753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1000"/>
                                        <p:tgtEl>
                                          <p:spTgt spid="4101"/>
                                        </p:tgtEl>
                                      </p:cBhvr>
                                    </p:animEffect>
                                    <p:anim calcmode="lin" valueType="num">
                                      <p:cBhvr>
                                        <p:cTn id="8" dur="1000" fill="hold"/>
                                        <p:tgtEl>
                                          <p:spTgt spid="4101"/>
                                        </p:tgtEl>
                                        <p:attrNameLst>
                                          <p:attrName>ppt_x</p:attrName>
                                        </p:attrNameLst>
                                      </p:cBhvr>
                                      <p:tavLst>
                                        <p:tav tm="0">
                                          <p:val>
                                            <p:strVal val="#ppt_x"/>
                                          </p:val>
                                        </p:tav>
                                        <p:tav tm="100000">
                                          <p:val>
                                            <p:strVal val="#ppt_x"/>
                                          </p:val>
                                        </p:tav>
                                      </p:tavLst>
                                    </p:anim>
                                    <p:anim calcmode="lin" valueType="num">
                                      <p:cBhvr>
                                        <p:cTn id="9" dur="900" decel="100000" fill="hold"/>
                                        <p:tgtEl>
                                          <p:spTgt spid="410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10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p:cTn id="15" dur="1000" fill="hold"/>
                                        <p:tgtEl>
                                          <p:spTgt spid="4098"/>
                                        </p:tgtEl>
                                        <p:attrNameLst>
                                          <p:attrName>ppt_w</p:attrName>
                                        </p:attrNameLst>
                                      </p:cBhvr>
                                      <p:tavLst>
                                        <p:tav tm="0">
                                          <p:val>
                                            <p:strVal val="#ppt_w*0.70"/>
                                          </p:val>
                                        </p:tav>
                                        <p:tav tm="100000">
                                          <p:val>
                                            <p:strVal val="#ppt_w"/>
                                          </p:val>
                                        </p:tav>
                                      </p:tavLst>
                                    </p:anim>
                                    <p:anim calcmode="lin" valueType="num">
                                      <p:cBhvr>
                                        <p:cTn id="16" dur="1000" fill="hold"/>
                                        <p:tgtEl>
                                          <p:spTgt spid="4098"/>
                                        </p:tgtEl>
                                        <p:attrNameLst>
                                          <p:attrName>ppt_h</p:attrName>
                                        </p:attrNameLst>
                                      </p:cBhvr>
                                      <p:tavLst>
                                        <p:tav tm="0">
                                          <p:val>
                                            <p:strVal val="#ppt_h"/>
                                          </p:val>
                                        </p:tav>
                                        <p:tav tm="100000">
                                          <p:val>
                                            <p:strVal val="#ppt_h"/>
                                          </p:val>
                                        </p:tav>
                                      </p:tavLst>
                                    </p:anim>
                                    <p:animEffect transition="in" filter="fade">
                                      <p:cBhvr>
                                        <p:cTn id="17" dur="10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1000" fill="hold"/>
                                        <p:tgtEl>
                                          <p:spTgt spid="4100"/>
                                        </p:tgtEl>
                                        <p:attrNameLst>
                                          <p:attrName>ppt_w</p:attrName>
                                        </p:attrNameLst>
                                      </p:cBhvr>
                                      <p:tavLst>
                                        <p:tav tm="0">
                                          <p:val>
                                            <p:fltVal val="0"/>
                                          </p:val>
                                        </p:tav>
                                        <p:tav tm="100000">
                                          <p:val>
                                            <p:strVal val="#ppt_w"/>
                                          </p:val>
                                        </p:tav>
                                      </p:tavLst>
                                    </p:anim>
                                    <p:anim calcmode="lin" valueType="num">
                                      <p:cBhvr>
                                        <p:cTn id="23" dur="1000" fill="hold"/>
                                        <p:tgtEl>
                                          <p:spTgt spid="4100"/>
                                        </p:tgtEl>
                                        <p:attrNameLst>
                                          <p:attrName>ppt_h</p:attrName>
                                        </p:attrNameLst>
                                      </p:cBhvr>
                                      <p:tavLst>
                                        <p:tav tm="0">
                                          <p:val>
                                            <p:fltVal val="0"/>
                                          </p:val>
                                        </p:tav>
                                        <p:tav tm="100000">
                                          <p:val>
                                            <p:strVal val="#ppt_h"/>
                                          </p:val>
                                        </p:tav>
                                      </p:tavLst>
                                    </p:anim>
                                    <p:anim calcmode="lin" valueType="num">
                                      <p:cBhvr>
                                        <p:cTn id="24" dur="1000" fill="hold"/>
                                        <p:tgtEl>
                                          <p:spTgt spid="410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1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02"/>
                                        </p:tgtEl>
                                        <p:attrNameLst>
                                          <p:attrName>style.visibility</p:attrName>
                                        </p:attrNameLst>
                                      </p:cBhvr>
                                      <p:to>
                                        <p:strVal val="visible"/>
                                      </p:to>
                                    </p:set>
                                    <p:anim calcmode="lin" valueType="num">
                                      <p:cBhvr>
                                        <p:cTn id="30" dur="500" fill="hold"/>
                                        <p:tgtEl>
                                          <p:spTgt spid="4102"/>
                                        </p:tgtEl>
                                        <p:attrNameLst>
                                          <p:attrName>ppt_w</p:attrName>
                                        </p:attrNameLst>
                                      </p:cBhvr>
                                      <p:tavLst>
                                        <p:tav tm="0">
                                          <p:val>
                                            <p:fltVal val="0"/>
                                          </p:val>
                                        </p:tav>
                                        <p:tav tm="100000">
                                          <p:val>
                                            <p:strVal val="#ppt_w"/>
                                          </p:val>
                                        </p:tav>
                                      </p:tavLst>
                                    </p:anim>
                                    <p:anim calcmode="lin" valueType="num">
                                      <p:cBhvr>
                                        <p:cTn id="31" dur="500" fill="hold"/>
                                        <p:tgtEl>
                                          <p:spTgt spid="4102"/>
                                        </p:tgtEl>
                                        <p:attrNameLst>
                                          <p:attrName>ppt_h</p:attrName>
                                        </p:attrNameLst>
                                      </p:cBhvr>
                                      <p:tavLst>
                                        <p:tav tm="0">
                                          <p:val>
                                            <p:fltVal val="0"/>
                                          </p:val>
                                        </p:tav>
                                        <p:tav tm="100000">
                                          <p:val>
                                            <p:strVal val="#ppt_h"/>
                                          </p:val>
                                        </p:tav>
                                      </p:tavLst>
                                    </p:anim>
                                    <p:animEffect transition="in" filter="fade">
                                      <p:cBhvr>
                                        <p:cTn id="32" dur="500"/>
                                        <p:tgtEl>
                                          <p:spTgt spid="4102"/>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wipe(down)">
                                      <p:cBhvr>
                                        <p:cTn id="37" dur="580">
                                          <p:stCondLst>
                                            <p:cond delay="0"/>
                                          </p:stCondLst>
                                        </p:cTn>
                                        <p:tgtEl>
                                          <p:spTgt spid="4103"/>
                                        </p:tgtEl>
                                      </p:cBhvr>
                                    </p:animEffect>
                                    <p:anim calcmode="lin" valueType="num">
                                      <p:cBhvr>
                                        <p:cTn id="38" dur="1822" tmFilter="0,0; 0.14,0.36; 0.43,0.73; 0.71,0.91; 1.0,1.0">
                                          <p:stCondLst>
                                            <p:cond delay="0"/>
                                          </p:stCondLst>
                                        </p:cTn>
                                        <p:tgtEl>
                                          <p:spTgt spid="410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10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10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10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103"/>
                                        </p:tgtEl>
                                        <p:attrNameLst>
                                          <p:attrName>ppt_y</p:attrName>
                                        </p:attrNameLst>
                                      </p:cBhvr>
                                      <p:tavLst>
                                        <p:tav tm="0" fmla="#ppt_y-sin(pi*$)/81">
                                          <p:val>
                                            <p:fltVal val="0"/>
                                          </p:val>
                                        </p:tav>
                                        <p:tav tm="100000">
                                          <p:val>
                                            <p:fltVal val="1"/>
                                          </p:val>
                                        </p:tav>
                                      </p:tavLst>
                                    </p:anim>
                                    <p:animScale>
                                      <p:cBhvr>
                                        <p:cTn id="43" dur="26">
                                          <p:stCondLst>
                                            <p:cond delay="650"/>
                                          </p:stCondLst>
                                        </p:cTn>
                                        <p:tgtEl>
                                          <p:spTgt spid="4103"/>
                                        </p:tgtEl>
                                      </p:cBhvr>
                                      <p:to x="100000" y="60000"/>
                                    </p:animScale>
                                    <p:animScale>
                                      <p:cBhvr>
                                        <p:cTn id="44" dur="166" decel="50000">
                                          <p:stCondLst>
                                            <p:cond delay="676"/>
                                          </p:stCondLst>
                                        </p:cTn>
                                        <p:tgtEl>
                                          <p:spTgt spid="4103"/>
                                        </p:tgtEl>
                                      </p:cBhvr>
                                      <p:to x="100000" y="100000"/>
                                    </p:animScale>
                                    <p:animScale>
                                      <p:cBhvr>
                                        <p:cTn id="45" dur="26">
                                          <p:stCondLst>
                                            <p:cond delay="1312"/>
                                          </p:stCondLst>
                                        </p:cTn>
                                        <p:tgtEl>
                                          <p:spTgt spid="4103"/>
                                        </p:tgtEl>
                                      </p:cBhvr>
                                      <p:to x="100000" y="80000"/>
                                    </p:animScale>
                                    <p:animScale>
                                      <p:cBhvr>
                                        <p:cTn id="46" dur="166" decel="50000">
                                          <p:stCondLst>
                                            <p:cond delay="1338"/>
                                          </p:stCondLst>
                                        </p:cTn>
                                        <p:tgtEl>
                                          <p:spTgt spid="4103"/>
                                        </p:tgtEl>
                                      </p:cBhvr>
                                      <p:to x="100000" y="100000"/>
                                    </p:animScale>
                                    <p:animScale>
                                      <p:cBhvr>
                                        <p:cTn id="47" dur="26">
                                          <p:stCondLst>
                                            <p:cond delay="1642"/>
                                          </p:stCondLst>
                                        </p:cTn>
                                        <p:tgtEl>
                                          <p:spTgt spid="4103"/>
                                        </p:tgtEl>
                                      </p:cBhvr>
                                      <p:to x="100000" y="90000"/>
                                    </p:animScale>
                                    <p:animScale>
                                      <p:cBhvr>
                                        <p:cTn id="48" dur="166" decel="50000">
                                          <p:stCondLst>
                                            <p:cond delay="1668"/>
                                          </p:stCondLst>
                                        </p:cTn>
                                        <p:tgtEl>
                                          <p:spTgt spid="4103"/>
                                        </p:tgtEl>
                                      </p:cBhvr>
                                      <p:to x="100000" y="100000"/>
                                    </p:animScale>
                                    <p:animScale>
                                      <p:cBhvr>
                                        <p:cTn id="49" dur="26">
                                          <p:stCondLst>
                                            <p:cond delay="1808"/>
                                          </p:stCondLst>
                                        </p:cTn>
                                        <p:tgtEl>
                                          <p:spTgt spid="4103"/>
                                        </p:tgtEl>
                                      </p:cBhvr>
                                      <p:to x="100000" y="95000"/>
                                    </p:animScale>
                                    <p:animScale>
                                      <p:cBhvr>
                                        <p:cTn id="50" dur="166" decel="50000">
                                          <p:stCondLst>
                                            <p:cond delay="1834"/>
                                          </p:stCondLst>
                                        </p:cTn>
                                        <p:tgtEl>
                                          <p:spTgt spid="410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7008" cy="762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836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856984" cy="7200800"/>
          </a:xfrm>
        </p:spPr>
        <p:txBody>
          <a:bodyPr/>
          <a:lstStyle/>
          <a:p>
            <a:pPr algn="ctr"/>
            <a:r>
              <a:rPr lang="en-US" sz="19900" b="1" dirty="0">
                <a:latin typeface="Edwardian Script ITC" pitchFamily="66" charset="0"/>
              </a:rPr>
              <a:t>Thank </a:t>
            </a:r>
            <a:r>
              <a:rPr lang="en-US" sz="19900" b="1" dirty="0" smtClean="0">
                <a:latin typeface="Edwardian Script ITC" pitchFamily="66" charset="0"/>
              </a:rPr>
              <a:t> you </a:t>
            </a:r>
            <a:r>
              <a:rPr lang="en-US" sz="19900" b="1" dirty="0">
                <a:latin typeface="Edwardian Script ITC" pitchFamily="66" charset="0"/>
              </a:rPr>
              <a:t>for </a:t>
            </a:r>
            <a:r>
              <a:rPr lang="en-US" sz="19900" b="1" dirty="0" smtClean="0">
                <a:latin typeface="Edwardian Script ITC" pitchFamily="66" charset="0"/>
              </a:rPr>
              <a:t>  your </a:t>
            </a:r>
            <a:r>
              <a:rPr lang="en-US" sz="19900" b="1" dirty="0">
                <a:latin typeface="Edwardian Script ITC" pitchFamily="66" charset="0"/>
              </a:rPr>
              <a:t>attention</a:t>
            </a:r>
            <a:endParaRPr lang="ru-RU" sz="19900" b="1" dirty="0"/>
          </a:p>
        </p:txBody>
      </p:sp>
      <p:sp>
        <p:nvSpPr>
          <p:cNvPr id="3" name="Объект 2"/>
          <p:cNvSpPr>
            <a:spLocks noGrp="1"/>
          </p:cNvSpPr>
          <p:nvPr>
            <p:ph idx="1"/>
          </p:nvPr>
        </p:nvSpPr>
        <p:spPr/>
        <p:txBody>
          <a:bodyPr/>
          <a:lstStyle/>
          <a:p>
            <a:pPr marL="0" indent="0">
              <a:buNone/>
            </a:pPr>
            <a:r>
              <a:rPr lang="en-US" dirty="0" smtClean="0"/>
              <a:t> </a:t>
            </a:r>
            <a:endParaRPr lang="ru-RU" dirty="0"/>
          </a:p>
        </p:txBody>
      </p:sp>
    </p:spTree>
    <p:extLst>
      <p:ext uri="{BB962C8B-B14F-4D97-AF65-F5344CB8AC3E}">
        <p14:creationId xmlns:p14="http://schemas.microsoft.com/office/powerpoint/2010/main" val="275514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a:xfrm>
            <a:off x="-20150" y="0"/>
            <a:ext cx="9144000" cy="5885954"/>
          </a:xfrm>
        </p:spPr>
        <p:txBody>
          <a:bodyPr/>
          <a:lstStyle/>
          <a:p>
            <a:pPr algn="ctr"/>
            <a:r>
              <a:rPr lang="en-US" sz="3200" dirty="0" smtClean="0">
                <a:latin typeface="Constantia" pitchFamily="18" charset="0"/>
              </a:rPr>
              <a:t>She is one of the members of the Royal Family. She is one of the world’s richest woman. Three quarters or more of her working life is spent in an office reading and singing state papers. She never gives interviews. She likes to spend time with her grandchildren, watch horse-racing, go for a walk and watch TV. Her title in the UK is: “Elizabeth the Second, by the Grace of God of the United Kingdom of Great Britain and Northern Ireland and of her other Realms and Territories Queen. Head of the Commonwealth Defender of the Faith”. She is…</a:t>
            </a:r>
            <a:endParaRPr lang="ru-RU" sz="3200" dirty="0">
              <a:latin typeface="Constantia" pitchFamily="18" charset="0"/>
            </a:endParaRPr>
          </a:p>
        </p:txBody>
      </p:sp>
      <p:sp>
        <p:nvSpPr>
          <p:cNvPr id="3" name="Подзаголовок 2"/>
          <p:cNvSpPr>
            <a:spLocks noGrp="1"/>
          </p:cNvSpPr>
          <p:nvPr>
            <p:ph type="subTitle" sz="quarter" idx="1"/>
          </p:nvPr>
        </p:nvSpPr>
        <p:spPr>
          <a:xfrm>
            <a:off x="0" y="5888871"/>
            <a:ext cx="9144000" cy="990600"/>
          </a:xfrm>
        </p:spPr>
        <p:txBody>
          <a:bodyPr/>
          <a:lstStyle/>
          <a:p>
            <a:pPr lvl="0" algn="ctr"/>
            <a:r>
              <a:rPr lang="en-US" sz="4800" dirty="0">
                <a:latin typeface="Cooper Std Black" pitchFamily="18" charset="0"/>
              </a:rPr>
              <a:t>Queen Elizabeth II</a:t>
            </a:r>
            <a:endParaRPr lang="ru-RU" sz="4800" dirty="0"/>
          </a:p>
          <a:p>
            <a:endParaRPr lang="ru-RU" dirty="0"/>
          </a:p>
        </p:txBody>
      </p:sp>
    </p:spTree>
    <p:extLst>
      <p:ext uri="{BB962C8B-B14F-4D97-AF65-F5344CB8AC3E}">
        <p14:creationId xmlns:p14="http://schemas.microsoft.com/office/powerpoint/2010/main" val="11814890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endParaRPr lang="ru-RU" dirty="0"/>
          </a:p>
        </p:txBody>
      </p:sp>
      <p:sp>
        <p:nvSpPr>
          <p:cNvPr id="3" name="Подзаголовок 2"/>
          <p:cNvSpPr>
            <a:spLocks noGrp="1"/>
          </p:cNvSpPr>
          <p:nvPr>
            <p:ph type="subTitle" sz="quarter" idx="1"/>
          </p:nvPr>
        </p:nvSpPr>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97643"/>
            <a:ext cx="8280920" cy="82809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5070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6485" y="-291254"/>
            <a:ext cx="4910372" cy="7263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73" y="-459432"/>
            <a:ext cx="526732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 y="4077072"/>
            <a:ext cx="490194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093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124"/>
                                        </p:tgtEl>
                                        <p:attrNameLst>
                                          <p:attrName>style.visibility</p:attrName>
                                        </p:attrNameLst>
                                      </p:cBhvr>
                                      <p:to>
                                        <p:strVal val="visible"/>
                                      </p:to>
                                    </p:set>
                                    <p:anim calcmode="lin" valueType="num">
                                      <p:cBhvr>
                                        <p:cTn id="18" dur="1000" fill="hold"/>
                                        <p:tgtEl>
                                          <p:spTgt spid="5124"/>
                                        </p:tgtEl>
                                        <p:attrNameLst>
                                          <p:attrName>ppt_w</p:attrName>
                                        </p:attrNameLst>
                                      </p:cBhvr>
                                      <p:tavLst>
                                        <p:tav tm="0">
                                          <p:val>
                                            <p:fltVal val="0"/>
                                          </p:val>
                                        </p:tav>
                                        <p:tav tm="100000">
                                          <p:val>
                                            <p:strVal val="#ppt_w"/>
                                          </p:val>
                                        </p:tav>
                                      </p:tavLst>
                                    </p:anim>
                                    <p:anim calcmode="lin" valueType="num">
                                      <p:cBhvr>
                                        <p:cTn id="19" dur="1000" fill="hold"/>
                                        <p:tgtEl>
                                          <p:spTgt spid="5124"/>
                                        </p:tgtEl>
                                        <p:attrNameLst>
                                          <p:attrName>ppt_h</p:attrName>
                                        </p:attrNameLst>
                                      </p:cBhvr>
                                      <p:tavLst>
                                        <p:tav tm="0">
                                          <p:val>
                                            <p:fltVal val="0"/>
                                          </p:val>
                                        </p:tav>
                                        <p:tav tm="100000">
                                          <p:val>
                                            <p:strVal val="#ppt_h"/>
                                          </p:val>
                                        </p:tav>
                                      </p:tavLst>
                                    </p:anim>
                                    <p:anim calcmode="lin" valueType="num">
                                      <p:cBhvr>
                                        <p:cTn id="20" dur="1000" fill="hold"/>
                                        <p:tgtEl>
                                          <p:spTgt spid="5124"/>
                                        </p:tgtEl>
                                        <p:attrNameLst>
                                          <p:attrName>style.rotation</p:attrName>
                                        </p:attrNameLst>
                                      </p:cBhvr>
                                      <p:tavLst>
                                        <p:tav tm="0">
                                          <p:val>
                                            <p:fltVal val="90"/>
                                          </p:val>
                                        </p:tav>
                                        <p:tav tm="100000">
                                          <p:val>
                                            <p:fltVal val="0"/>
                                          </p:val>
                                        </p:tav>
                                      </p:tavLst>
                                    </p:anim>
                                    <p:animEffect transition="in" filter="fade">
                                      <p:cBhvr>
                                        <p:cTn id="21"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970" y="-107989"/>
            <a:ext cx="2400300" cy="3426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301" y="3318017"/>
            <a:ext cx="4381500" cy="3542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3" y="-280281"/>
            <a:ext cx="4695825" cy="711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945" y="-244333"/>
            <a:ext cx="298705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75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randombar(horizontal)">
                                      <p:cBhvr>
                                        <p:cTn id="12" dur="500"/>
                                        <p:tgtEl>
                                          <p:spTgt spid="614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ipe(down)">
                                      <p:cBhvr>
                                        <p:cTn id="17" dur="580">
                                          <p:stCondLst>
                                            <p:cond delay="0"/>
                                          </p:stCondLst>
                                        </p:cTn>
                                        <p:tgtEl>
                                          <p:spTgt spid="6148"/>
                                        </p:tgtEl>
                                      </p:cBhvr>
                                    </p:animEffect>
                                    <p:anim calcmode="lin" valueType="num">
                                      <p:cBhvr>
                                        <p:cTn id="18" dur="1822" tmFilter="0,0; 0.14,0.36; 0.43,0.73; 0.71,0.91; 1.0,1.0">
                                          <p:stCondLst>
                                            <p:cond delay="0"/>
                                          </p:stCondLst>
                                        </p:cTn>
                                        <p:tgtEl>
                                          <p:spTgt spid="614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14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14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14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148"/>
                                        </p:tgtEl>
                                        <p:attrNameLst>
                                          <p:attrName>ppt_y</p:attrName>
                                        </p:attrNameLst>
                                      </p:cBhvr>
                                      <p:tavLst>
                                        <p:tav tm="0" fmla="#ppt_y-sin(pi*$)/81">
                                          <p:val>
                                            <p:fltVal val="0"/>
                                          </p:val>
                                        </p:tav>
                                        <p:tav tm="100000">
                                          <p:val>
                                            <p:fltVal val="1"/>
                                          </p:val>
                                        </p:tav>
                                      </p:tavLst>
                                    </p:anim>
                                    <p:animScale>
                                      <p:cBhvr>
                                        <p:cTn id="23" dur="26">
                                          <p:stCondLst>
                                            <p:cond delay="650"/>
                                          </p:stCondLst>
                                        </p:cTn>
                                        <p:tgtEl>
                                          <p:spTgt spid="6148"/>
                                        </p:tgtEl>
                                      </p:cBhvr>
                                      <p:to x="100000" y="60000"/>
                                    </p:animScale>
                                    <p:animScale>
                                      <p:cBhvr>
                                        <p:cTn id="24" dur="166" decel="50000">
                                          <p:stCondLst>
                                            <p:cond delay="676"/>
                                          </p:stCondLst>
                                        </p:cTn>
                                        <p:tgtEl>
                                          <p:spTgt spid="6148"/>
                                        </p:tgtEl>
                                      </p:cBhvr>
                                      <p:to x="100000" y="100000"/>
                                    </p:animScale>
                                    <p:animScale>
                                      <p:cBhvr>
                                        <p:cTn id="25" dur="26">
                                          <p:stCondLst>
                                            <p:cond delay="1312"/>
                                          </p:stCondLst>
                                        </p:cTn>
                                        <p:tgtEl>
                                          <p:spTgt spid="6148"/>
                                        </p:tgtEl>
                                      </p:cBhvr>
                                      <p:to x="100000" y="80000"/>
                                    </p:animScale>
                                    <p:animScale>
                                      <p:cBhvr>
                                        <p:cTn id="26" dur="166" decel="50000">
                                          <p:stCondLst>
                                            <p:cond delay="1338"/>
                                          </p:stCondLst>
                                        </p:cTn>
                                        <p:tgtEl>
                                          <p:spTgt spid="6148"/>
                                        </p:tgtEl>
                                      </p:cBhvr>
                                      <p:to x="100000" y="100000"/>
                                    </p:animScale>
                                    <p:animScale>
                                      <p:cBhvr>
                                        <p:cTn id="27" dur="26">
                                          <p:stCondLst>
                                            <p:cond delay="1642"/>
                                          </p:stCondLst>
                                        </p:cTn>
                                        <p:tgtEl>
                                          <p:spTgt spid="6148"/>
                                        </p:tgtEl>
                                      </p:cBhvr>
                                      <p:to x="100000" y="90000"/>
                                    </p:animScale>
                                    <p:animScale>
                                      <p:cBhvr>
                                        <p:cTn id="28" dur="166" decel="50000">
                                          <p:stCondLst>
                                            <p:cond delay="1668"/>
                                          </p:stCondLst>
                                        </p:cTn>
                                        <p:tgtEl>
                                          <p:spTgt spid="6148"/>
                                        </p:tgtEl>
                                      </p:cBhvr>
                                      <p:to x="100000" y="100000"/>
                                    </p:animScale>
                                    <p:animScale>
                                      <p:cBhvr>
                                        <p:cTn id="29" dur="26">
                                          <p:stCondLst>
                                            <p:cond delay="1808"/>
                                          </p:stCondLst>
                                        </p:cTn>
                                        <p:tgtEl>
                                          <p:spTgt spid="6148"/>
                                        </p:tgtEl>
                                      </p:cBhvr>
                                      <p:to x="100000" y="95000"/>
                                    </p:animScale>
                                    <p:animScale>
                                      <p:cBhvr>
                                        <p:cTn id="30" dur="166" decel="50000">
                                          <p:stCondLst>
                                            <p:cond delay="1834"/>
                                          </p:stCondLst>
                                        </p:cTn>
                                        <p:tgtEl>
                                          <p:spTgt spid="6148"/>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6150"/>
                                        </p:tgtEl>
                                        <p:attrNameLst>
                                          <p:attrName>style.visibility</p:attrName>
                                        </p:attrNameLst>
                                      </p:cBhvr>
                                      <p:to>
                                        <p:strVal val="visible"/>
                                      </p:to>
                                    </p:set>
                                    <p:animEffect transition="in" filter="fade">
                                      <p:cBhvr>
                                        <p:cTn id="35" dur="2000"/>
                                        <p:tgtEl>
                                          <p:spTgt spid="6150"/>
                                        </p:tgtEl>
                                      </p:cBhvr>
                                    </p:animEffect>
                                    <p:anim calcmode="lin" valueType="num">
                                      <p:cBhvr>
                                        <p:cTn id="36" dur="2000" fill="hold"/>
                                        <p:tgtEl>
                                          <p:spTgt spid="6150"/>
                                        </p:tgtEl>
                                        <p:attrNameLst>
                                          <p:attrName>ppt_w</p:attrName>
                                        </p:attrNameLst>
                                      </p:cBhvr>
                                      <p:tavLst>
                                        <p:tav tm="0" fmla="#ppt_w*sin(2.5*pi*$)">
                                          <p:val>
                                            <p:fltVal val="0"/>
                                          </p:val>
                                        </p:tav>
                                        <p:tav tm="100000">
                                          <p:val>
                                            <p:fltVal val="1"/>
                                          </p:val>
                                        </p:tav>
                                      </p:tavLst>
                                    </p:anim>
                                    <p:anim calcmode="lin" valueType="num">
                                      <p:cBhvr>
                                        <p:cTn id="37" dur="2000" fill="hold"/>
                                        <p:tgtEl>
                                          <p:spTgt spid="61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a:xfrm>
            <a:off x="0" y="0"/>
            <a:ext cx="9144000" cy="5301208"/>
          </a:xfrm>
        </p:spPr>
        <p:txBody>
          <a:bodyPr/>
          <a:lstStyle/>
          <a:p>
            <a:pPr algn="ctr"/>
            <a:r>
              <a:rPr lang="en-US" sz="4200" dirty="0" smtClean="0">
                <a:latin typeface="Constantia" pitchFamily="18" charset="0"/>
              </a:rPr>
              <a:t>He is one of the members of the Royal Family. He was born in 1948. He is interested in many things: architecture, environment, history, alternative medicine, farming. His favorite sport is polo. He is well-known as a keen promoter of British interests. He has 2 children. He is… </a:t>
            </a:r>
            <a:endParaRPr lang="ru-RU" sz="4200" dirty="0">
              <a:latin typeface="Constantia" pitchFamily="18" charset="0"/>
            </a:endParaRPr>
          </a:p>
        </p:txBody>
      </p:sp>
      <p:sp>
        <p:nvSpPr>
          <p:cNvPr id="3" name="Подзаголовок 2"/>
          <p:cNvSpPr>
            <a:spLocks noGrp="1"/>
          </p:cNvSpPr>
          <p:nvPr>
            <p:ph type="subTitle" sz="quarter" idx="1"/>
          </p:nvPr>
        </p:nvSpPr>
        <p:spPr>
          <a:xfrm>
            <a:off x="0" y="5377218"/>
            <a:ext cx="9144000" cy="1346638"/>
          </a:xfrm>
        </p:spPr>
        <p:txBody>
          <a:bodyPr/>
          <a:lstStyle/>
          <a:p>
            <a:pPr algn="ctr"/>
            <a:r>
              <a:rPr lang="en-US" sz="4800" dirty="0" smtClean="0">
                <a:latin typeface="Cooper Std Black" pitchFamily="18" charset="0"/>
              </a:rPr>
              <a:t>Charles, the Prince of Wales</a:t>
            </a:r>
            <a:endParaRPr lang="ru-RU" sz="4800" dirty="0"/>
          </a:p>
        </p:txBody>
      </p:sp>
    </p:spTree>
    <p:extLst>
      <p:ext uri="{BB962C8B-B14F-4D97-AF65-F5344CB8AC3E}">
        <p14:creationId xmlns:p14="http://schemas.microsoft.com/office/powerpoint/2010/main" val="3962442092"/>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amond(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endParaRPr lang="ru-RU" dirty="0"/>
          </a:p>
        </p:txBody>
      </p:sp>
      <p:sp>
        <p:nvSpPr>
          <p:cNvPr id="3" name="Подзаголовок 2"/>
          <p:cNvSpPr>
            <a:spLocks noGrp="1"/>
          </p:cNvSpPr>
          <p:nvPr>
            <p:ph type="subTitle" sz="quarter" idx="1"/>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603448"/>
            <a:ext cx="5400599" cy="7797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2340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94" y="-13294"/>
            <a:ext cx="9683704" cy="7042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5660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Презентация анализа причин неудачи проекта">
  <a:themeElements>
    <a:clrScheme name="ms_pptpostmortem_tp01018455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ms_pptpostmortem_tp01018455">
      <a:majorFont>
        <a:latin typeface="Garamond"/>
        <a:ea typeface=""/>
        <a:cs typeface=""/>
      </a:majorFont>
      <a:minorFont>
        <a:latin typeface="Garamond"/>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ms_pptpostmortem_tp01018455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ms_pptpostmortem_tp01018455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ms_pptpostmortem_tp01018455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ms_pptpostmortem_tp01018455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ms_pptpostmortem_tp01018455 5">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
      <a:clrScheme name="ms_pptpostmortem_tp01018455 6">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 анализа причин неудачи проекта</Template>
  <TotalTime>3625</TotalTime>
  <Words>434</Words>
  <Application>Microsoft Office PowerPoint</Application>
  <PresentationFormat>Экран (4:3)</PresentationFormat>
  <Paragraphs>18</Paragraphs>
  <Slides>24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Презентация анализа причин неудачи проекта</vt:lpstr>
      <vt:lpstr>Royal Family </vt:lpstr>
      <vt:lpstr> </vt:lpstr>
      <vt:lpstr>She is one of the members of the Royal Family. She is one of the world’s richest woman. Three quarters or more of her working life is spent in an office reading and singing state papers. She never gives interviews. She likes to spend time with her grandchildren, watch horse-racing, go for a walk and watch TV. Her title in the UK is: “Elizabeth the Second, by the Grace of God of the United Kingdom of Great Britain and Northern Ireland and of her other Realms and Territories Queen. Head of the Commonwealth Defender of the Faith”. She is…</vt:lpstr>
      <vt:lpstr>Презентация PowerPoint</vt:lpstr>
      <vt:lpstr>Презентация PowerPoint</vt:lpstr>
      <vt:lpstr>Презентация PowerPoint</vt:lpstr>
      <vt:lpstr>He is one of the members of the Royal Family. He was born in 1948. He is interested in many things: architecture, environment, history, alternative medicine, farming. His favorite sport is polo. He is well-known as a keen promoter of British interests. He has 2 children. He is… </vt:lpstr>
      <vt:lpstr>Презентация PowerPoint</vt:lpstr>
      <vt:lpstr>Презентация PowerPoint</vt:lpstr>
      <vt:lpstr>Презентация PowerPoint</vt:lpstr>
      <vt:lpstr>He is one of the members of the Royal Family. He is the youngest among the brothers. He studied at Cambridge University. He worked as a school teacher and as an actor at the theatre. Also he was an officer. His name is…</vt:lpstr>
      <vt:lpstr>Презентация PowerPoint</vt:lpstr>
      <vt:lpstr>Презентация PowerPoint</vt:lpstr>
      <vt:lpstr>He is one of the members of the Royal Family. But he is not a monarch. He was born in Greece. He is a qualified pilot. Sometimes he gives interviews. The sphere of his interests is very wide: environment, wildlife, science and technology and sport. He is…</vt:lpstr>
      <vt:lpstr>Презентация PowerPoint</vt:lpstr>
      <vt:lpstr>Презентация PowerPoint</vt:lpstr>
      <vt:lpstr>She is one of the members of the Royal Family. She finished Beneden school in Kent. She is the hardest working member of the family. She made an excellent sports career. In recent years she has become quite popular with public. She doesn’t wear expensive dresses but she always looks very elegant. She is… </vt:lpstr>
      <vt:lpstr>Презентация PowerPoint</vt:lpstr>
      <vt:lpstr>Презентация PowerPoint</vt:lpstr>
      <vt:lpstr>He is one of the members of the Royal Family. He is very good at sport. In 1980 he joined the Royal Navy and became a ‘sea King’ helicopter pilot. He is interested in photography. He speaks French and German. In 1986 he married Miss Sarah Ferguson and has 2 daughters. He is…</vt:lpstr>
      <vt:lpstr>Презентация PowerPoint</vt:lpstr>
      <vt:lpstr>Презентация PowerPoint</vt:lpstr>
      <vt:lpstr>Презентация PowerPoint</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Royal Family Quiz</dc:title>
  <dc:creator>Администратор</dc:creator>
  <cp:lastModifiedBy>Администратор</cp:lastModifiedBy>
  <cp:revision>42</cp:revision>
  <dcterms:created xsi:type="dcterms:W3CDTF">2013-02-18T13:14:14Z</dcterms:created>
  <dcterms:modified xsi:type="dcterms:W3CDTF">2013-03-14T06:45:17Z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TC010184551049</vt:lpwstr>
  </property>
</Properties>
</file>