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41070C-3756-4CD7-B4A7-97BF669D498D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C75FE32A-6677-4952-B163-85AB7C9F7EDF}">
      <dgm:prSet phldrT="[Текст]" custT="1"/>
      <dgm:spPr/>
      <dgm:t>
        <a:bodyPr/>
        <a:lstStyle/>
        <a:p>
          <a:r>
            <a:rPr lang="uk-UA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Такса</a:t>
          </a:r>
          <a:endParaRPr lang="uk-UA" sz="4800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DDA944-C0AC-4D0E-A8D2-A65EF7720E79}" type="parTrans" cxnId="{E81B5D01-8886-4AFA-A8C0-A92C7A14BED0}">
      <dgm:prSet/>
      <dgm:spPr/>
      <dgm:t>
        <a:bodyPr/>
        <a:lstStyle/>
        <a:p>
          <a:endParaRPr lang="uk-UA"/>
        </a:p>
      </dgm:t>
    </dgm:pt>
    <dgm:pt modelId="{95047022-68AE-4160-8166-DDB625E17042}" type="sibTrans" cxnId="{E81B5D01-8886-4AFA-A8C0-A92C7A14BED0}">
      <dgm:prSet/>
      <dgm:spPr/>
      <dgm:t>
        <a:bodyPr/>
        <a:lstStyle/>
        <a:p>
          <a:endParaRPr lang="uk-UA"/>
        </a:p>
      </dgm:t>
    </dgm:pt>
    <dgm:pt modelId="{E5F13D18-D27F-4A9F-879E-3A8CCC27BE11}" type="pres">
      <dgm:prSet presAssocID="{1D41070C-3756-4CD7-B4A7-97BF669D498D}" presName="Name0" presStyleCnt="0">
        <dgm:presLayoutVars>
          <dgm:chMax/>
          <dgm:chPref/>
          <dgm:dir/>
        </dgm:presLayoutVars>
      </dgm:prSet>
      <dgm:spPr/>
    </dgm:pt>
    <dgm:pt modelId="{2A3D9BC1-45EE-44F9-BFA6-7F21686057B3}" type="pres">
      <dgm:prSet presAssocID="{C75FE32A-6677-4952-B163-85AB7C9F7EDF}" presName="composite" presStyleCnt="0">
        <dgm:presLayoutVars>
          <dgm:chMax val="1"/>
          <dgm:chPref val="1"/>
        </dgm:presLayoutVars>
      </dgm:prSet>
      <dgm:spPr/>
    </dgm:pt>
    <dgm:pt modelId="{1F850C03-9AA2-4F82-A475-D52F2AAF99DA}" type="pres">
      <dgm:prSet presAssocID="{C75FE32A-6677-4952-B163-85AB7C9F7EDF}" presName="Accent" presStyleLbl="trAlignAcc1" presStyleIdx="0" presStyleCnt="1" custLinFactNeighborX="-2124" custLinFactNeighborY="887">
        <dgm:presLayoutVars>
          <dgm:chMax val="0"/>
          <dgm:chPref val="0"/>
        </dgm:presLayoutVars>
      </dgm:prSet>
      <dgm:spPr/>
    </dgm:pt>
    <dgm:pt modelId="{48082159-18B5-406B-B8FC-A2CA65CF484E}" type="pres">
      <dgm:prSet presAssocID="{C75FE32A-6677-4952-B163-85AB7C9F7EDF}" presName="Image" presStyleLbl="alignImgPlace1" presStyleIdx="0" presStyleCnt="1" custScaleX="107954" custScaleY="103975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9B358CCA-FB6E-4A4B-8A70-3D3D09AFBF30}" type="pres">
      <dgm:prSet presAssocID="{C75FE32A-6677-4952-B163-85AB7C9F7EDF}" presName="ChildComposite" presStyleCnt="0"/>
      <dgm:spPr/>
    </dgm:pt>
    <dgm:pt modelId="{F2028DE9-5700-44A6-99EC-55FBDCD9D4C3}" type="pres">
      <dgm:prSet presAssocID="{C75FE32A-6677-4952-B163-85AB7C9F7EDF}" presName="Child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93327F3-8B81-47A6-A114-53DDE050A7BD}" type="pres">
      <dgm:prSet presAssocID="{C75FE32A-6677-4952-B163-85AB7C9F7EDF}" presName="Parent" presStyleLbl="revTx" presStyleIdx="0" presStyleCnt="1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81B5D01-8886-4AFA-A8C0-A92C7A14BED0}" srcId="{1D41070C-3756-4CD7-B4A7-97BF669D498D}" destId="{C75FE32A-6677-4952-B163-85AB7C9F7EDF}" srcOrd="0" destOrd="0" parTransId="{8CDDA944-C0AC-4D0E-A8D2-A65EF7720E79}" sibTransId="{95047022-68AE-4160-8166-DDB625E17042}"/>
    <dgm:cxn modelId="{AC09FD3C-9C47-48E2-8FCE-1B5AD23D825C}" type="presOf" srcId="{1D41070C-3756-4CD7-B4A7-97BF669D498D}" destId="{E5F13D18-D27F-4A9F-879E-3A8CCC27BE11}" srcOrd="0" destOrd="0" presId="urn:microsoft.com/office/officeart/2008/layout/CaptionedPictures"/>
    <dgm:cxn modelId="{1C26C764-BBBF-4C26-BEE3-66DBFB58C23D}" type="presOf" srcId="{C75FE32A-6677-4952-B163-85AB7C9F7EDF}" destId="{B93327F3-8B81-47A6-A114-53DDE050A7BD}" srcOrd="0" destOrd="0" presId="urn:microsoft.com/office/officeart/2008/layout/CaptionedPictures"/>
    <dgm:cxn modelId="{9EA1FE42-2BC6-4346-A48C-FA0BF0DFB516}" type="presParOf" srcId="{E5F13D18-D27F-4A9F-879E-3A8CCC27BE11}" destId="{2A3D9BC1-45EE-44F9-BFA6-7F21686057B3}" srcOrd="0" destOrd="0" presId="urn:microsoft.com/office/officeart/2008/layout/CaptionedPictures"/>
    <dgm:cxn modelId="{100FB8F1-479E-44B9-AADF-5307F8C47282}" type="presParOf" srcId="{2A3D9BC1-45EE-44F9-BFA6-7F21686057B3}" destId="{1F850C03-9AA2-4F82-A475-D52F2AAF99DA}" srcOrd="0" destOrd="0" presId="urn:microsoft.com/office/officeart/2008/layout/CaptionedPictures"/>
    <dgm:cxn modelId="{2622C91E-E4EA-4F81-BB0B-F3579616FF98}" type="presParOf" srcId="{2A3D9BC1-45EE-44F9-BFA6-7F21686057B3}" destId="{48082159-18B5-406B-B8FC-A2CA65CF484E}" srcOrd="1" destOrd="0" presId="urn:microsoft.com/office/officeart/2008/layout/CaptionedPictures"/>
    <dgm:cxn modelId="{4CDA6222-AB3A-42C9-BA02-9C92D5506C32}" type="presParOf" srcId="{2A3D9BC1-45EE-44F9-BFA6-7F21686057B3}" destId="{9B358CCA-FB6E-4A4B-8A70-3D3D09AFBF30}" srcOrd="2" destOrd="0" presId="urn:microsoft.com/office/officeart/2008/layout/CaptionedPictures"/>
    <dgm:cxn modelId="{7B0F7A6C-9856-4B3C-A179-C6F4FB00A5C0}" type="presParOf" srcId="{9B358CCA-FB6E-4A4B-8A70-3D3D09AFBF30}" destId="{F2028DE9-5700-44A6-99EC-55FBDCD9D4C3}" srcOrd="0" destOrd="0" presId="urn:microsoft.com/office/officeart/2008/layout/CaptionedPictures"/>
    <dgm:cxn modelId="{96C71D96-5433-4803-A482-F57AD9EBFC8C}" type="presParOf" srcId="{9B358CCA-FB6E-4A4B-8A70-3D3D09AFBF30}" destId="{B93327F3-8B81-47A6-A114-53DDE050A7BD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6F34A7-E619-4CC0-A7FF-8E693E2C5452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902E2C3D-4417-4118-9CE4-8065DD420A2B}">
      <dgm:prSet phldrT="[Текст]" custT="1"/>
      <dgm:spPr/>
      <dgm:t>
        <a:bodyPr/>
        <a:lstStyle/>
        <a:p>
          <a:r>
            <a:rPr lang="uk-UA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Хаскі</a:t>
          </a:r>
          <a:endParaRPr lang="uk-UA" sz="4800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A92719-2A80-4EF8-89C4-63E96F2BFC78}" type="parTrans" cxnId="{430F928B-5ECB-440A-A7F8-F153F6DB2286}">
      <dgm:prSet/>
      <dgm:spPr/>
      <dgm:t>
        <a:bodyPr/>
        <a:lstStyle/>
        <a:p>
          <a:endParaRPr lang="uk-UA"/>
        </a:p>
      </dgm:t>
    </dgm:pt>
    <dgm:pt modelId="{BF43B4C6-E073-47D4-AE07-B3F2D73BEEEA}" type="sibTrans" cxnId="{430F928B-5ECB-440A-A7F8-F153F6DB2286}">
      <dgm:prSet/>
      <dgm:spPr/>
      <dgm:t>
        <a:bodyPr/>
        <a:lstStyle/>
        <a:p>
          <a:endParaRPr lang="uk-UA"/>
        </a:p>
      </dgm:t>
    </dgm:pt>
    <dgm:pt modelId="{0180F7D8-FC77-473C-9506-91F719133A7B}" type="pres">
      <dgm:prSet presAssocID="{556F34A7-E619-4CC0-A7FF-8E693E2C5452}" presName="Name0" presStyleCnt="0">
        <dgm:presLayoutVars>
          <dgm:chMax/>
          <dgm:chPref/>
          <dgm:dir/>
        </dgm:presLayoutVars>
      </dgm:prSet>
      <dgm:spPr/>
    </dgm:pt>
    <dgm:pt modelId="{23A8C22F-9153-48B7-852E-E5D292D6C599}" type="pres">
      <dgm:prSet presAssocID="{902E2C3D-4417-4118-9CE4-8065DD420A2B}" presName="composite" presStyleCnt="0">
        <dgm:presLayoutVars>
          <dgm:chMax val="1"/>
          <dgm:chPref val="1"/>
        </dgm:presLayoutVars>
      </dgm:prSet>
      <dgm:spPr/>
    </dgm:pt>
    <dgm:pt modelId="{2ACAB25E-297F-420E-95E3-3991F43EF526}" type="pres">
      <dgm:prSet presAssocID="{902E2C3D-4417-4118-9CE4-8065DD420A2B}" presName="Accent" presStyleLbl="trAlignAcc1" presStyleIdx="0" presStyleCnt="1" custLinFactNeighborX="1143" custLinFactNeighborY="-2804">
        <dgm:presLayoutVars>
          <dgm:chMax val="0"/>
          <dgm:chPref val="0"/>
        </dgm:presLayoutVars>
      </dgm:prSet>
      <dgm:spPr/>
    </dgm:pt>
    <dgm:pt modelId="{3435D03A-E26D-47F3-B143-AABF0935E229}" type="pres">
      <dgm:prSet presAssocID="{902E2C3D-4417-4118-9CE4-8065DD420A2B}" presName="Image" presStyleLbl="alignImgPlace1" presStyleIdx="0" presStyleCnt="1" custScaleX="105762" custScaleY="109725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CA124815-E5A1-4141-9587-E7A76301B39C}" type="pres">
      <dgm:prSet presAssocID="{902E2C3D-4417-4118-9CE4-8065DD420A2B}" presName="ChildComposite" presStyleCnt="0"/>
      <dgm:spPr/>
    </dgm:pt>
    <dgm:pt modelId="{636D2D28-1A5C-452D-8B43-8D1AA0325751}" type="pres">
      <dgm:prSet presAssocID="{902E2C3D-4417-4118-9CE4-8065DD420A2B}" presName="Child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9693081-0B2B-4720-A765-DF33192258E1}" type="pres">
      <dgm:prSet presAssocID="{902E2C3D-4417-4118-9CE4-8065DD420A2B}" presName="Parent" presStyleLbl="revTx" presStyleIdx="0" presStyleCnt="1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30F928B-5ECB-440A-A7F8-F153F6DB2286}" srcId="{556F34A7-E619-4CC0-A7FF-8E693E2C5452}" destId="{902E2C3D-4417-4118-9CE4-8065DD420A2B}" srcOrd="0" destOrd="0" parTransId="{0FA92719-2A80-4EF8-89C4-63E96F2BFC78}" sibTransId="{BF43B4C6-E073-47D4-AE07-B3F2D73BEEEA}"/>
    <dgm:cxn modelId="{CE4A6C02-135F-4361-A123-A24EBF489D90}" type="presOf" srcId="{556F34A7-E619-4CC0-A7FF-8E693E2C5452}" destId="{0180F7D8-FC77-473C-9506-91F719133A7B}" srcOrd="0" destOrd="0" presId="urn:microsoft.com/office/officeart/2008/layout/CaptionedPictures"/>
    <dgm:cxn modelId="{0F92DB99-24F7-4339-9B36-AA2661CC29B1}" type="presOf" srcId="{902E2C3D-4417-4118-9CE4-8065DD420A2B}" destId="{A9693081-0B2B-4720-A765-DF33192258E1}" srcOrd="0" destOrd="0" presId="urn:microsoft.com/office/officeart/2008/layout/CaptionedPictures"/>
    <dgm:cxn modelId="{6307473F-120F-4864-B966-B65AEE98B7A8}" type="presParOf" srcId="{0180F7D8-FC77-473C-9506-91F719133A7B}" destId="{23A8C22F-9153-48B7-852E-E5D292D6C599}" srcOrd="0" destOrd="0" presId="urn:microsoft.com/office/officeart/2008/layout/CaptionedPictures"/>
    <dgm:cxn modelId="{AE1DA106-CEC8-4190-8EBE-2AC1F0B212E5}" type="presParOf" srcId="{23A8C22F-9153-48B7-852E-E5D292D6C599}" destId="{2ACAB25E-297F-420E-95E3-3991F43EF526}" srcOrd="0" destOrd="0" presId="urn:microsoft.com/office/officeart/2008/layout/CaptionedPictures"/>
    <dgm:cxn modelId="{1F6D818E-D7DE-4F7C-AF1B-C701D08966B3}" type="presParOf" srcId="{23A8C22F-9153-48B7-852E-E5D292D6C599}" destId="{3435D03A-E26D-47F3-B143-AABF0935E229}" srcOrd="1" destOrd="0" presId="urn:microsoft.com/office/officeart/2008/layout/CaptionedPictures"/>
    <dgm:cxn modelId="{2AD0075C-D8A4-4306-82C5-071DC6031546}" type="presParOf" srcId="{23A8C22F-9153-48B7-852E-E5D292D6C599}" destId="{CA124815-E5A1-4141-9587-E7A76301B39C}" srcOrd="2" destOrd="0" presId="urn:microsoft.com/office/officeart/2008/layout/CaptionedPictures"/>
    <dgm:cxn modelId="{B37F18E5-FD46-4818-9074-00600AF6D8B5}" type="presParOf" srcId="{CA124815-E5A1-4141-9587-E7A76301B39C}" destId="{636D2D28-1A5C-452D-8B43-8D1AA0325751}" srcOrd="0" destOrd="0" presId="urn:microsoft.com/office/officeart/2008/layout/CaptionedPictures"/>
    <dgm:cxn modelId="{79ADFAA4-518C-4EAF-AF3E-481C7C61F54F}" type="presParOf" srcId="{CA124815-E5A1-4141-9587-E7A76301B39C}" destId="{A9693081-0B2B-4720-A765-DF33192258E1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D736A6-11B6-4671-BDFB-91B1A604DBB2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B600EBCE-1EC0-4BDD-B309-0EDEB068EAC7}">
      <dgm:prSet phldrT="[Текст]" custT="1"/>
      <dgm:spPr/>
      <dgm:t>
        <a:bodyPr/>
        <a:lstStyle/>
        <a:p>
          <a:r>
            <a:rPr lang="uk-UA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Пудель</a:t>
          </a:r>
          <a:endParaRPr lang="uk-UA" sz="4800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74B215-37BD-4C80-8EA9-9515DA5E1989}" type="parTrans" cxnId="{994EE186-09A1-4A84-908A-A34180CF905B}">
      <dgm:prSet/>
      <dgm:spPr/>
      <dgm:t>
        <a:bodyPr/>
        <a:lstStyle/>
        <a:p>
          <a:endParaRPr lang="uk-UA"/>
        </a:p>
      </dgm:t>
    </dgm:pt>
    <dgm:pt modelId="{C07CBDF6-8D07-4787-87A7-6C68A1C7EEFD}" type="sibTrans" cxnId="{994EE186-09A1-4A84-908A-A34180CF905B}">
      <dgm:prSet/>
      <dgm:spPr/>
      <dgm:t>
        <a:bodyPr/>
        <a:lstStyle/>
        <a:p>
          <a:endParaRPr lang="uk-UA"/>
        </a:p>
      </dgm:t>
    </dgm:pt>
    <dgm:pt modelId="{E651D35D-C19A-4D11-9808-2844F66E34E8}" type="pres">
      <dgm:prSet presAssocID="{BDD736A6-11B6-4671-BDFB-91B1A604DBB2}" presName="Name0" presStyleCnt="0">
        <dgm:presLayoutVars>
          <dgm:chMax/>
          <dgm:chPref/>
          <dgm:dir/>
        </dgm:presLayoutVars>
      </dgm:prSet>
      <dgm:spPr/>
    </dgm:pt>
    <dgm:pt modelId="{B4F49E00-0E8B-4E97-8276-4ED05AD42F9C}" type="pres">
      <dgm:prSet presAssocID="{B600EBCE-1EC0-4BDD-B309-0EDEB068EAC7}" presName="composite" presStyleCnt="0">
        <dgm:presLayoutVars>
          <dgm:chMax val="1"/>
          <dgm:chPref val="1"/>
        </dgm:presLayoutVars>
      </dgm:prSet>
      <dgm:spPr/>
    </dgm:pt>
    <dgm:pt modelId="{06EE69B1-46B1-4F67-9691-BA03699347EF}" type="pres">
      <dgm:prSet presAssocID="{B600EBCE-1EC0-4BDD-B309-0EDEB068EAC7}" presName="Accent" presStyleLbl="trAlignAcc1" presStyleIdx="0" presStyleCnt="1">
        <dgm:presLayoutVars>
          <dgm:chMax val="0"/>
          <dgm:chPref val="0"/>
        </dgm:presLayoutVars>
      </dgm:prSet>
      <dgm:spPr/>
    </dgm:pt>
    <dgm:pt modelId="{EA1387E4-CCEF-4257-8940-0EB251DB6062}" type="pres">
      <dgm:prSet presAssocID="{B600EBCE-1EC0-4BDD-B309-0EDEB068EAC7}" presName="Image" presStyleLbl="alignImgPlace1" presStyleIdx="0" presStyleCnt="1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A612B3B8-C059-4244-B6CF-ECB08CF4EDD9}" type="pres">
      <dgm:prSet presAssocID="{B600EBCE-1EC0-4BDD-B309-0EDEB068EAC7}" presName="ChildComposite" presStyleCnt="0"/>
      <dgm:spPr/>
    </dgm:pt>
    <dgm:pt modelId="{C8F4E0D4-BFB6-4146-9A81-6B17D312B9DC}" type="pres">
      <dgm:prSet presAssocID="{B600EBCE-1EC0-4BDD-B309-0EDEB068EAC7}" presName="Child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978EC3E6-60A9-41D3-9125-263C3C91164C}" type="pres">
      <dgm:prSet presAssocID="{B600EBCE-1EC0-4BDD-B309-0EDEB068EAC7}" presName="Parent" presStyleLbl="revTx" presStyleIdx="0" presStyleCnt="1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8B525FE-B326-44FD-B163-9B8140F00450}" type="presOf" srcId="{B600EBCE-1EC0-4BDD-B309-0EDEB068EAC7}" destId="{978EC3E6-60A9-41D3-9125-263C3C91164C}" srcOrd="0" destOrd="0" presId="urn:microsoft.com/office/officeart/2008/layout/CaptionedPictures"/>
    <dgm:cxn modelId="{2C7D56B6-C7A7-427E-A838-3D712E38C2A6}" type="presOf" srcId="{BDD736A6-11B6-4671-BDFB-91B1A604DBB2}" destId="{E651D35D-C19A-4D11-9808-2844F66E34E8}" srcOrd="0" destOrd="0" presId="urn:microsoft.com/office/officeart/2008/layout/CaptionedPictures"/>
    <dgm:cxn modelId="{994EE186-09A1-4A84-908A-A34180CF905B}" srcId="{BDD736A6-11B6-4671-BDFB-91B1A604DBB2}" destId="{B600EBCE-1EC0-4BDD-B309-0EDEB068EAC7}" srcOrd="0" destOrd="0" parTransId="{CD74B215-37BD-4C80-8EA9-9515DA5E1989}" sibTransId="{C07CBDF6-8D07-4787-87A7-6C68A1C7EEFD}"/>
    <dgm:cxn modelId="{3A5B7D20-9EA9-4739-BD31-6F3D640081C3}" type="presParOf" srcId="{E651D35D-C19A-4D11-9808-2844F66E34E8}" destId="{B4F49E00-0E8B-4E97-8276-4ED05AD42F9C}" srcOrd="0" destOrd="0" presId="urn:microsoft.com/office/officeart/2008/layout/CaptionedPictures"/>
    <dgm:cxn modelId="{FF3E689F-5E7E-45EF-B5A7-ABE5014EF326}" type="presParOf" srcId="{B4F49E00-0E8B-4E97-8276-4ED05AD42F9C}" destId="{06EE69B1-46B1-4F67-9691-BA03699347EF}" srcOrd="0" destOrd="0" presId="urn:microsoft.com/office/officeart/2008/layout/CaptionedPictures"/>
    <dgm:cxn modelId="{6ACEDCE9-1580-43AD-9E19-750187A3D3E9}" type="presParOf" srcId="{B4F49E00-0E8B-4E97-8276-4ED05AD42F9C}" destId="{EA1387E4-CCEF-4257-8940-0EB251DB6062}" srcOrd="1" destOrd="0" presId="urn:microsoft.com/office/officeart/2008/layout/CaptionedPictures"/>
    <dgm:cxn modelId="{807BF4AF-35DE-4B6D-90C7-5CC0D860BC9E}" type="presParOf" srcId="{B4F49E00-0E8B-4E97-8276-4ED05AD42F9C}" destId="{A612B3B8-C059-4244-B6CF-ECB08CF4EDD9}" srcOrd="2" destOrd="0" presId="urn:microsoft.com/office/officeart/2008/layout/CaptionedPictures"/>
    <dgm:cxn modelId="{EBC06A5B-57F2-439D-BBE6-FAEDB2C14EEB}" type="presParOf" srcId="{A612B3B8-C059-4244-B6CF-ECB08CF4EDD9}" destId="{C8F4E0D4-BFB6-4146-9A81-6B17D312B9DC}" srcOrd="0" destOrd="0" presId="urn:microsoft.com/office/officeart/2008/layout/CaptionedPictures"/>
    <dgm:cxn modelId="{C193A729-934A-4E5E-9F97-DDE29FD2F034}" type="presParOf" srcId="{A612B3B8-C059-4244-B6CF-ECB08CF4EDD9}" destId="{978EC3E6-60A9-41D3-9125-263C3C91164C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6517F3-1902-44CD-963C-D45265715040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32C19CDD-AEDC-4262-9D61-1857D57B9A78}">
      <dgm:prSet phldrT="[Текст]" custT="1"/>
      <dgm:spPr/>
      <dgm:t>
        <a:bodyPr/>
        <a:lstStyle/>
        <a:p>
          <a:r>
            <a:rPr lang="uk-UA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Вівчарка</a:t>
          </a:r>
          <a:endParaRPr lang="uk-UA" sz="4800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86D4CE-3E9B-4C00-9FBE-E908C68D10B5}" type="parTrans" cxnId="{0FA316DD-06D5-45DC-A577-A2AACBFD7E81}">
      <dgm:prSet/>
      <dgm:spPr/>
      <dgm:t>
        <a:bodyPr/>
        <a:lstStyle/>
        <a:p>
          <a:endParaRPr lang="uk-UA"/>
        </a:p>
      </dgm:t>
    </dgm:pt>
    <dgm:pt modelId="{5EA55CAA-C698-4F44-BE5C-F06C9A2AD128}" type="sibTrans" cxnId="{0FA316DD-06D5-45DC-A577-A2AACBFD7E81}">
      <dgm:prSet/>
      <dgm:spPr/>
      <dgm:t>
        <a:bodyPr/>
        <a:lstStyle/>
        <a:p>
          <a:endParaRPr lang="uk-UA"/>
        </a:p>
      </dgm:t>
    </dgm:pt>
    <dgm:pt modelId="{504231EA-6F9C-434A-9192-A65049A5BBA0}" type="pres">
      <dgm:prSet presAssocID="{D96517F3-1902-44CD-963C-D45265715040}" presName="Name0" presStyleCnt="0">
        <dgm:presLayoutVars>
          <dgm:chMax/>
          <dgm:chPref/>
          <dgm:dir/>
        </dgm:presLayoutVars>
      </dgm:prSet>
      <dgm:spPr/>
    </dgm:pt>
    <dgm:pt modelId="{04BAA1ED-AD4F-44A6-89F4-0B9349D7C9DF}" type="pres">
      <dgm:prSet presAssocID="{32C19CDD-AEDC-4262-9D61-1857D57B9A78}" presName="composite" presStyleCnt="0">
        <dgm:presLayoutVars>
          <dgm:chMax val="1"/>
          <dgm:chPref val="1"/>
        </dgm:presLayoutVars>
      </dgm:prSet>
      <dgm:spPr/>
    </dgm:pt>
    <dgm:pt modelId="{CCD5DE50-95F7-4357-9F55-F2007D301FE2}" type="pres">
      <dgm:prSet presAssocID="{32C19CDD-AEDC-4262-9D61-1857D57B9A78}" presName="Accent" presStyleLbl="trAlignAcc1" presStyleIdx="0" presStyleCnt="1" custLinFactNeighborX="-1000" custLinFactNeighborY="-4626">
        <dgm:presLayoutVars>
          <dgm:chMax val="0"/>
          <dgm:chPref val="0"/>
        </dgm:presLayoutVars>
      </dgm:prSet>
      <dgm:spPr/>
    </dgm:pt>
    <dgm:pt modelId="{9B1ED909-728A-48EC-B637-88BF5EFFBD6E}" type="pres">
      <dgm:prSet presAssocID="{32C19CDD-AEDC-4262-9D61-1857D57B9A78}" presName="Image" presStyleLbl="alignImgPlace1" presStyleIdx="0" presStyleCnt="1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3F0D5EBF-0DDE-43B3-B0C1-9FE6306454CA}" type="pres">
      <dgm:prSet presAssocID="{32C19CDD-AEDC-4262-9D61-1857D57B9A78}" presName="ChildComposite" presStyleCnt="0"/>
      <dgm:spPr/>
    </dgm:pt>
    <dgm:pt modelId="{0575EBAD-9752-4CDE-953F-2808E1CDD83D}" type="pres">
      <dgm:prSet presAssocID="{32C19CDD-AEDC-4262-9D61-1857D57B9A78}" presName="Child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4F30EDD-F4BE-42E3-ADF3-F4CD9FC6BA4E}" type="pres">
      <dgm:prSet presAssocID="{32C19CDD-AEDC-4262-9D61-1857D57B9A78}" presName="Parent" presStyleLbl="revTx" presStyleIdx="0" presStyleCnt="1" custScaleX="105762" custScaleY="110347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91C2E34-62FB-4E8C-B417-546DE377E094}" type="presOf" srcId="{32C19CDD-AEDC-4262-9D61-1857D57B9A78}" destId="{44F30EDD-F4BE-42E3-ADF3-F4CD9FC6BA4E}" srcOrd="0" destOrd="0" presId="urn:microsoft.com/office/officeart/2008/layout/CaptionedPictures"/>
    <dgm:cxn modelId="{3640CD9D-ED3B-4FA0-AA9B-8CC3C5B78903}" type="presOf" srcId="{D96517F3-1902-44CD-963C-D45265715040}" destId="{504231EA-6F9C-434A-9192-A65049A5BBA0}" srcOrd="0" destOrd="0" presId="urn:microsoft.com/office/officeart/2008/layout/CaptionedPictures"/>
    <dgm:cxn modelId="{0FA316DD-06D5-45DC-A577-A2AACBFD7E81}" srcId="{D96517F3-1902-44CD-963C-D45265715040}" destId="{32C19CDD-AEDC-4262-9D61-1857D57B9A78}" srcOrd="0" destOrd="0" parTransId="{3986D4CE-3E9B-4C00-9FBE-E908C68D10B5}" sibTransId="{5EA55CAA-C698-4F44-BE5C-F06C9A2AD128}"/>
    <dgm:cxn modelId="{6010E264-92D2-400F-AE1B-97A9AA1AE932}" type="presParOf" srcId="{504231EA-6F9C-434A-9192-A65049A5BBA0}" destId="{04BAA1ED-AD4F-44A6-89F4-0B9349D7C9DF}" srcOrd="0" destOrd="0" presId="urn:microsoft.com/office/officeart/2008/layout/CaptionedPictures"/>
    <dgm:cxn modelId="{647A1954-4364-47A9-98D8-661B70AAF2A4}" type="presParOf" srcId="{04BAA1ED-AD4F-44A6-89F4-0B9349D7C9DF}" destId="{CCD5DE50-95F7-4357-9F55-F2007D301FE2}" srcOrd="0" destOrd="0" presId="urn:microsoft.com/office/officeart/2008/layout/CaptionedPictures"/>
    <dgm:cxn modelId="{6F40C7D7-8D6E-4FB2-AE99-1A82405DEC41}" type="presParOf" srcId="{04BAA1ED-AD4F-44A6-89F4-0B9349D7C9DF}" destId="{9B1ED909-728A-48EC-B637-88BF5EFFBD6E}" srcOrd="1" destOrd="0" presId="urn:microsoft.com/office/officeart/2008/layout/CaptionedPictures"/>
    <dgm:cxn modelId="{6BAA0EA0-0553-4429-A6DF-CCDEC46A1B9E}" type="presParOf" srcId="{04BAA1ED-AD4F-44A6-89F4-0B9349D7C9DF}" destId="{3F0D5EBF-0DDE-43B3-B0C1-9FE6306454CA}" srcOrd="2" destOrd="0" presId="urn:microsoft.com/office/officeart/2008/layout/CaptionedPictures"/>
    <dgm:cxn modelId="{E40BAFB5-AC1B-4E36-BA80-DC602CF3773C}" type="presParOf" srcId="{3F0D5EBF-0DDE-43B3-B0C1-9FE6306454CA}" destId="{0575EBAD-9752-4CDE-953F-2808E1CDD83D}" srcOrd="0" destOrd="0" presId="urn:microsoft.com/office/officeart/2008/layout/CaptionedPictures"/>
    <dgm:cxn modelId="{BE6FA7D6-F7FF-457C-A373-45F18AA618BD}" type="presParOf" srcId="{3F0D5EBF-0DDE-43B3-B0C1-9FE6306454CA}" destId="{44F30EDD-F4BE-42E3-ADF3-F4CD9FC6BA4E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32DFD2-7BB1-4468-A89F-80DAE55FD860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C824D42D-727E-44E0-94FA-82BE9DEAB7D3}">
      <dgm:prSet phldrT="[Текст]" custT="1"/>
      <dgm:spPr/>
      <dgm:t>
        <a:bodyPr/>
        <a:lstStyle/>
        <a:p>
          <a:r>
            <a:rPr lang="uk-UA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Йоркер</a:t>
          </a:r>
          <a:endParaRPr lang="uk-UA" sz="4800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D619C1-C8A8-407C-A64F-408D245C8105}" type="parTrans" cxnId="{F3607C82-9E76-4907-8B93-65C742A3D9CD}">
      <dgm:prSet/>
      <dgm:spPr/>
      <dgm:t>
        <a:bodyPr/>
        <a:lstStyle/>
        <a:p>
          <a:endParaRPr lang="uk-UA"/>
        </a:p>
      </dgm:t>
    </dgm:pt>
    <dgm:pt modelId="{384BFE80-A673-4CC6-923B-45339B1F7BCB}" type="sibTrans" cxnId="{F3607C82-9E76-4907-8B93-65C742A3D9CD}">
      <dgm:prSet/>
      <dgm:spPr/>
      <dgm:t>
        <a:bodyPr/>
        <a:lstStyle/>
        <a:p>
          <a:endParaRPr lang="uk-UA"/>
        </a:p>
      </dgm:t>
    </dgm:pt>
    <dgm:pt modelId="{2B6B5332-B3DC-446E-9533-26B3B61124B5}" type="pres">
      <dgm:prSet presAssocID="{7B32DFD2-7BB1-4468-A89F-80DAE55FD860}" presName="Name0" presStyleCnt="0">
        <dgm:presLayoutVars>
          <dgm:chMax/>
          <dgm:chPref/>
          <dgm:dir/>
        </dgm:presLayoutVars>
      </dgm:prSet>
      <dgm:spPr/>
    </dgm:pt>
    <dgm:pt modelId="{9076223F-C55D-45B2-B808-C67C8D98331C}" type="pres">
      <dgm:prSet presAssocID="{C824D42D-727E-44E0-94FA-82BE9DEAB7D3}" presName="composite" presStyleCnt="0">
        <dgm:presLayoutVars>
          <dgm:chMax val="1"/>
          <dgm:chPref val="1"/>
        </dgm:presLayoutVars>
      </dgm:prSet>
      <dgm:spPr/>
    </dgm:pt>
    <dgm:pt modelId="{EAB4DEBF-8129-4B7F-ADF0-72D19D766279}" type="pres">
      <dgm:prSet presAssocID="{C824D42D-727E-44E0-94FA-82BE9DEAB7D3}" presName="Accent" presStyleLbl="trAlignAcc1" presStyleIdx="0" presStyleCnt="1">
        <dgm:presLayoutVars>
          <dgm:chMax val="0"/>
          <dgm:chPref val="0"/>
        </dgm:presLayoutVars>
      </dgm:prSet>
      <dgm:spPr/>
    </dgm:pt>
    <dgm:pt modelId="{F387144A-FA48-4A24-99F1-466C4D45087D}" type="pres">
      <dgm:prSet presAssocID="{C824D42D-727E-44E0-94FA-82BE9DEAB7D3}" presName="Image" presStyleLbl="alignImgPlace1" presStyleIdx="0" presStyleCnt="1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B9D200EB-C7B9-4A01-B477-78A42E88C453}" type="pres">
      <dgm:prSet presAssocID="{C824D42D-727E-44E0-94FA-82BE9DEAB7D3}" presName="ChildComposite" presStyleCnt="0"/>
      <dgm:spPr/>
    </dgm:pt>
    <dgm:pt modelId="{2EADF9E8-CA91-4D16-9FAB-0DFA7E5A3B15}" type="pres">
      <dgm:prSet presAssocID="{C824D42D-727E-44E0-94FA-82BE9DEAB7D3}" presName="Child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A8A8624-C795-46AA-B2B8-F492F6DB7588}" type="pres">
      <dgm:prSet presAssocID="{C824D42D-727E-44E0-94FA-82BE9DEAB7D3}" presName="Parent" presStyleLbl="revTx" presStyleIdx="0" presStyleCnt="1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3607C82-9E76-4907-8B93-65C742A3D9CD}" srcId="{7B32DFD2-7BB1-4468-A89F-80DAE55FD860}" destId="{C824D42D-727E-44E0-94FA-82BE9DEAB7D3}" srcOrd="0" destOrd="0" parTransId="{BED619C1-C8A8-407C-A64F-408D245C8105}" sibTransId="{384BFE80-A673-4CC6-923B-45339B1F7BCB}"/>
    <dgm:cxn modelId="{893B8BF3-85D7-4704-B72D-6999F7D1BAD5}" type="presOf" srcId="{7B32DFD2-7BB1-4468-A89F-80DAE55FD860}" destId="{2B6B5332-B3DC-446E-9533-26B3B61124B5}" srcOrd="0" destOrd="0" presId="urn:microsoft.com/office/officeart/2008/layout/CaptionedPictures"/>
    <dgm:cxn modelId="{09B62595-3424-4367-98C0-6ACB56582641}" type="presOf" srcId="{C824D42D-727E-44E0-94FA-82BE9DEAB7D3}" destId="{1A8A8624-C795-46AA-B2B8-F492F6DB7588}" srcOrd="0" destOrd="0" presId="urn:microsoft.com/office/officeart/2008/layout/CaptionedPictures"/>
    <dgm:cxn modelId="{EE7EA7EC-4874-44DE-AABC-031EE258846F}" type="presParOf" srcId="{2B6B5332-B3DC-446E-9533-26B3B61124B5}" destId="{9076223F-C55D-45B2-B808-C67C8D98331C}" srcOrd="0" destOrd="0" presId="urn:microsoft.com/office/officeart/2008/layout/CaptionedPictures"/>
    <dgm:cxn modelId="{AE5381C1-8336-4C01-908F-93B47CDBAAF2}" type="presParOf" srcId="{9076223F-C55D-45B2-B808-C67C8D98331C}" destId="{EAB4DEBF-8129-4B7F-ADF0-72D19D766279}" srcOrd="0" destOrd="0" presId="urn:microsoft.com/office/officeart/2008/layout/CaptionedPictures"/>
    <dgm:cxn modelId="{BF490A75-9F58-40AB-920B-97D847EBAC92}" type="presParOf" srcId="{9076223F-C55D-45B2-B808-C67C8D98331C}" destId="{F387144A-FA48-4A24-99F1-466C4D45087D}" srcOrd="1" destOrd="0" presId="urn:microsoft.com/office/officeart/2008/layout/CaptionedPictures"/>
    <dgm:cxn modelId="{3DE1E46D-BAAF-4C7D-B86F-E65FC0840325}" type="presParOf" srcId="{9076223F-C55D-45B2-B808-C67C8D98331C}" destId="{B9D200EB-C7B9-4A01-B477-78A42E88C453}" srcOrd="2" destOrd="0" presId="urn:microsoft.com/office/officeart/2008/layout/CaptionedPictures"/>
    <dgm:cxn modelId="{E02E2CE6-0803-47A4-AC2A-E929C3718321}" type="presParOf" srcId="{B9D200EB-C7B9-4A01-B477-78A42E88C453}" destId="{2EADF9E8-CA91-4D16-9FAB-0DFA7E5A3B15}" srcOrd="0" destOrd="0" presId="urn:microsoft.com/office/officeart/2008/layout/CaptionedPictures"/>
    <dgm:cxn modelId="{14CAF677-C4F7-4915-8A40-A79336F40104}" type="presParOf" srcId="{B9D200EB-C7B9-4A01-B477-78A42E88C453}" destId="{1A8A8624-C795-46AA-B2B8-F492F6DB7588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62EF3D-A064-494C-AD0E-AB899A672D5F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13CC4852-2918-4853-A713-C95E92CE00F8}">
      <dgm:prSet phldrT="[Текст]" custT="1"/>
      <dgm:spPr/>
      <dgm:t>
        <a:bodyPr/>
        <a:lstStyle/>
        <a:p>
          <a:r>
            <a:rPr lang="uk-UA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Мопс</a:t>
          </a:r>
          <a:endParaRPr lang="uk-UA" sz="4800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6FE562-6654-4232-AFCA-B07256BB9E37}" type="parTrans" cxnId="{AC2B1F16-7C2E-42BB-BB1E-E98BF51F5029}">
      <dgm:prSet/>
      <dgm:spPr/>
      <dgm:t>
        <a:bodyPr/>
        <a:lstStyle/>
        <a:p>
          <a:endParaRPr lang="uk-UA"/>
        </a:p>
      </dgm:t>
    </dgm:pt>
    <dgm:pt modelId="{201A7653-AEE1-4804-A607-CC692DDAC572}" type="sibTrans" cxnId="{AC2B1F16-7C2E-42BB-BB1E-E98BF51F5029}">
      <dgm:prSet/>
      <dgm:spPr/>
      <dgm:t>
        <a:bodyPr/>
        <a:lstStyle/>
        <a:p>
          <a:endParaRPr lang="uk-UA"/>
        </a:p>
      </dgm:t>
    </dgm:pt>
    <dgm:pt modelId="{4DF7AC31-4FCC-4BB3-8CA5-03A94029EC0B}" type="pres">
      <dgm:prSet presAssocID="{2762EF3D-A064-494C-AD0E-AB899A672D5F}" presName="Name0" presStyleCnt="0">
        <dgm:presLayoutVars>
          <dgm:chMax/>
          <dgm:chPref/>
          <dgm:dir/>
        </dgm:presLayoutVars>
      </dgm:prSet>
      <dgm:spPr/>
    </dgm:pt>
    <dgm:pt modelId="{C3B8EBEC-DDC3-45A7-B83F-FA69FA022C32}" type="pres">
      <dgm:prSet presAssocID="{13CC4852-2918-4853-A713-C95E92CE00F8}" presName="composite" presStyleCnt="0">
        <dgm:presLayoutVars>
          <dgm:chMax val="1"/>
          <dgm:chPref val="1"/>
        </dgm:presLayoutVars>
      </dgm:prSet>
      <dgm:spPr/>
    </dgm:pt>
    <dgm:pt modelId="{1B6390F8-4B0A-4176-B7FD-03B7985000EB}" type="pres">
      <dgm:prSet presAssocID="{13CC4852-2918-4853-A713-C95E92CE00F8}" presName="Accent" presStyleLbl="trAlignAcc1" presStyleIdx="0" presStyleCnt="1" custLinFactNeighborX="-5287" custLinFactNeighborY="840">
        <dgm:presLayoutVars>
          <dgm:chMax val="0"/>
          <dgm:chPref val="0"/>
        </dgm:presLayoutVars>
      </dgm:prSet>
      <dgm:spPr/>
    </dgm:pt>
    <dgm:pt modelId="{98D75D70-EC9B-4B75-A765-00F76C392F66}" type="pres">
      <dgm:prSet presAssocID="{13CC4852-2918-4853-A713-C95E92CE00F8}" presName="Image" presStyleLbl="alignImgPlace1" presStyleIdx="0" presStyleCnt="1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908430EF-9763-45B3-9E4F-02B3487BEB73}" type="pres">
      <dgm:prSet presAssocID="{13CC4852-2918-4853-A713-C95E92CE00F8}" presName="ChildComposite" presStyleCnt="0"/>
      <dgm:spPr/>
    </dgm:pt>
    <dgm:pt modelId="{457B6F9D-7418-465D-92BD-3013C8F67A2D}" type="pres">
      <dgm:prSet presAssocID="{13CC4852-2918-4853-A713-C95E92CE00F8}" presName="Child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92ACFE4A-4D22-4A0F-B6E4-039FFFC62D2E}" type="pres">
      <dgm:prSet presAssocID="{13CC4852-2918-4853-A713-C95E92CE00F8}" presName="Parent" presStyleLbl="revTx" presStyleIdx="0" presStyleCnt="1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5146EE0-9A8F-49FB-8C41-394155805E25}" type="presOf" srcId="{2762EF3D-A064-494C-AD0E-AB899A672D5F}" destId="{4DF7AC31-4FCC-4BB3-8CA5-03A94029EC0B}" srcOrd="0" destOrd="0" presId="urn:microsoft.com/office/officeart/2008/layout/CaptionedPictures"/>
    <dgm:cxn modelId="{AC2B1F16-7C2E-42BB-BB1E-E98BF51F5029}" srcId="{2762EF3D-A064-494C-AD0E-AB899A672D5F}" destId="{13CC4852-2918-4853-A713-C95E92CE00F8}" srcOrd="0" destOrd="0" parTransId="{856FE562-6654-4232-AFCA-B07256BB9E37}" sibTransId="{201A7653-AEE1-4804-A607-CC692DDAC572}"/>
    <dgm:cxn modelId="{ACDD7135-89E1-4E1F-B65C-038C9D7B8743}" type="presOf" srcId="{13CC4852-2918-4853-A713-C95E92CE00F8}" destId="{92ACFE4A-4D22-4A0F-B6E4-039FFFC62D2E}" srcOrd="0" destOrd="0" presId="urn:microsoft.com/office/officeart/2008/layout/CaptionedPictures"/>
    <dgm:cxn modelId="{FA5142BD-365B-452B-8FFF-EA203A34215E}" type="presParOf" srcId="{4DF7AC31-4FCC-4BB3-8CA5-03A94029EC0B}" destId="{C3B8EBEC-DDC3-45A7-B83F-FA69FA022C32}" srcOrd="0" destOrd="0" presId="urn:microsoft.com/office/officeart/2008/layout/CaptionedPictures"/>
    <dgm:cxn modelId="{3ABCD71B-5DFA-4F1A-BF58-9D65C5ECBFF1}" type="presParOf" srcId="{C3B8EBEC-DDC3-45A7-B83F-FA69FA022C32}" destId="{1B6390F8-4B0A-4176-B7FD-03B7985000EB}" srcOrd="0" destOrd="0" presId="urn:microsoft.com/office/officeart/2008/layout/CaptionedPictures"/>
    <dgm:cxn modelId="{A63222CB-FE83-42BE-8A28-CCD50B7ACAEA}" type="presParOf" srcId="{C3B8EBEC-DDC3-45A7-B83F-FA69FA022C32}" destId="{98D75D70-EC9B-4B75-A765-00F76C392F66}" srcOrd="1" destOrd="0" presId="urn:microsoft.com/office/officeart/2008/layout/CaptionedPictures"/>
    <dgm:cxn modelId="{94CD6FD4-ABA9-45C3-AEC9-0A89E793FCCB}" type="presParOf" srcId="{C3B8EBEC-DDC3-45A7-B83F-FA69FA022C32}" destId="{908430EF-9763-45B3-9E4F-02B3487BEB73}" srcOrd="2" destOrd="0" presId="urn:microsoft.com/office/officeart/2008/layout/CaptionedPictures"/>
    <dgm:cxn modelId="{17D1E4EF-40DF-4D0A-B2E9-42188A482E4A}" type="presParOf" srcId="{908430EF-9763-45B3-9E4F-02B3487BEB73}" destId="{457B6F9D-7418-465D-92BD-3013C8F67A2D}" srcOrd="0" destOrd="0" presId="urn:microsoft.com/office/officeart/2008/layout/CaptionedPictures"/>
    <dgm:cxn modelId="{AFCE946E-FC96-4E87-A136-10B176CF014F}" type="presParOf" srcId="{908430EF-9763-45B3-9E4F-02B3487BEB73}" destId="{92ACFE4A-4D22-4A0F-B6E4-039FFFC62D2E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50C03-9AA2-4F82-A475-D52F2AAF99DA}">
      <dsp:nvSpPr>
        <dsp:cNvPr id="0" name=""/>
        <dsp:cNvSpPr/>
      </dsp:nvSpPr>
      <dsp:spPr>
        <a:xfrm>
          <a:off x="0" y="792635"/>
          <a:ext cx="3360737" cy="395380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82159-18B5-406B-B8FC-A2CA65CF484E}">
      <dsp:nvSpPr>
        <dsp:cNvPr id="0" name=""/>
        <dsp:cNvSpPr/>
      </dsp:nvSpPr>
      <dsp:spPr>
        <a:xfrm>
          <a:off x="47745" y="864638"/>
          <a:ext cx="3265245" cy="267213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327F3-8B81-47A6-A114-53DDE050A7BD}">
      <dsp:nvSpPr>
        <dsp:cNvPr id="0" name=""/>
        <dsp:cNvSpPr/>
      </dsp:nvSpPr>
      <dsp:spPr>
        <a:xfrm>
          <a:off x="168036" y="3485692"/>
          <a:ext cx="3024663" cy="1067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Такса</a:t>
          </a:r>
          <a:endParaRPr lang="uk-UA" sz="48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8036" y="3485692"/>
        <a:ext cx="3024663" cy="1067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AB25E-297F-420E-95E3-3991F43EF526}">
      <dsp:nvSpPr>
        <dsp:cNvPr id="0" name=""/>
        <dsp:cNvSpPr/>
      </dsp:nvSpPr>
      <dsp:spPr>
        <a:xfrm>
          <a:off x="0" y="646979"/>
          <a:ext cx="3359623" cy="395249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5D03A-E26D-47F3-B143-AABF0935E229}">
      <dsp:nvSpPr>
        <dsp:cNvPr id="0" name=""/>
        <dsp:cNvSpPr/>
      </dsp:nvSpPr>
      <dsp:spPr>
        <a:xfrm>
          <a:off x="80869" y="790983"/>
          <a:ext cx="3197884" cy="2818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93081-0B2B-4720-A765-DF33192258E1}">
      <dsp:nvSpPr>
        <dsp:cNvPr id="0" name=""/>
        <dsp:cNvSpPr/>
      </dsp:nvSpPr>
      <dsp:spPr>
        <a:xfrm>
          <a:off x="167981" y="3485030"/>
          <a:ext cx="3023660" cy="1067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Хаскі</a:t>
          </a:r>
          <a:endParaRPr lang="uk-UA" sz="48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7981" y="3485030"/>
        <a:ext cx="3023660" cy="10671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E69B1-46B1-4F67-9691-BA03699347EF}">
      <dsp:nvSpPr>
        <dsp:cNvPr id="0" name=""/>
        <dsp:cNvSpPr/>
      </dsp:nvSpPr>
      <dsp:spPr>
        <a:xfrm>
          <a:off x="0" y="757807"/>
          <a:ext cx="3359623" cy="395249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387E4-CCEF-4257-8940-0EB251DB6062}">
      <dsp:nvSpPr>
        <dsp:cNvPr id="0" name=""/>
        <dsp:cNvSpPr/>
      </dsp:nvSpPr>
      <dsp:spPr>
        <a:xfrm>
          <a:off x="167981" y="915907"/>
          <a:ext cx="3023660" cy="25691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8EC3E6-60A9-41D3-9125-263C3C91164C}">
      <dsp:nvSpPr>
        <dsp:cNvPr id="0" name=""/>
        <dsp:cNvSpPr/>
      </dsp:nvSpPr>
      <dsp:spPr>
        <a:xfrm>
          <a:off x="167981" y="3485030"/>
          <a:ext cx="3023660" cy="1067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Пудель</a:t>
          </a:r>
          <a:endParaRPr lang="uk-UA" sz="48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7981" y="3485030"/>
        <a:ext cx="3023660" cy="1067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5DE50-95F7-4357-9F55-F2007D301FE2}">
      <dsp:nvSpPr>
        <dsp:cNvPr id="0" name=""/>
        <dsp:cNvSpPr/>
      </dsp:nvSpPr>
      <dsp:spPr>
        <a:xfrm>
          <a:off x="0" y="577073"/>
          <a:ext cx="3356342" cy="39486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ED909-728A-48EC-B637-88BF5EFFBD6E}">
      <dsp:nvSpPr>
        <dsp:cNvPr id="0" name=""/>
        <dsp:cNvSpPr/>
      </dsp:nvSpPr>
      <dsp:spPr>
        <a:xfrm>
          <a:off x="169457" y="917682"/>
          <a:ext cx="3020707" cy="2566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30EDD-F4BE-42E3-ADF3-F4CD9FC6BA4E}">
      <dsp:nvSpPr>
        <dsp:cNvPr id="0" name=""/>
        <dsp:cNvSpPr/>
      </dsp:nvSpPr>
      <dsp:spPr>
        <a:xfrm>
          <a:off x="82430" y="3429140"/>
          <a:ext cx="3194761" cy="1176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Вівчарка</a:t>
          </a:r>
          <a:endParaRPr lang="uk-UA" sz="48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430" y="3429140"/>
        <a:ext cx="3194761" cy="11764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4DEBF-8129-4B7F-ADF0-72D19D766279}">
      <dsp:nvSpPr>
        <dsp:cNvPr id="0" name=""/>
        <dsp:cNvSpPr/>
      </dsp:nvSpPr>
      <dsp:spPr>
        <a:xfrm>
          <a:off x="0" y="757807"/>
          <a:ext cx="3359623" cy="395249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7144A-FA48-4A24-99F1-466C4D45087D}">
      <dsp:nvSpPr>
        <dsp:cNvPr id="0" name=""/>
        <dsp:cNvSpPr/>
      </dsp:nvSpPr>
      <dsp:spPr>
        <a:xfrm>
          <a:off x="167981" y="915907"/>
          <a:ext cx="3023660" cy="25691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8A8624-C795-46AA-B2B8-F492F6DB7588}">
      <dsp:nvSpPr>
        <dsp:cNvPr id="0" name=""/>
        <dsp:cNvSpPr/>
      </dsp:nvSpPr>
      <dsp:spPr>
        <a:xfrm>
          <a:off x="167981" y="3485030"/>
          <a:ext cx="3023660" cy="1067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Йоркер</a:t>
          </a:r>
          <a:endParaRPr lang="uk-UA" sz="48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7981" y="3485030"/>
        <a:ext cx="3023660" cy="10671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390F8-4B0A-4176-B7FD-03B7985000EB}">
      <dsp:nvSpPr>
        <dsp:cNvPr id="0" name=""/>
        <dsp:cNvSpPr/>
      </dsp:nvSpPr>
      <dsp:spPr>
        <a:xfrm>
          <a:off x="0" y="791008"/>
          <a:ext cx="3359623" cy="395249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75D70-EC9B-4B75-A765-00F76C392F66}">
      <dsp:nvSpPr>
        <dsp:cNvPr id="0" name=""/>
        <dsp:cNvSpPr/>
      </dsp:nvSpPr>
      <dsp:spPr>
        <a:xfrm>
          <a:off x="167981" y="915907"/>
          <a:ext cx="3023660" cy="25691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CFE4A-4D22-4A0F-B6E4-039FFFC62D2E}">
      <dsp:nvSpPr>
        <dsp:cNvPr id="0" name=""/>
        <dsp:cNvSpPr/>
      </dsp:nvSpPr>
      <dsp:spPr>
        <a:xfrm>
          <a:off x="167981" y="3485030"/>
          <a:ext cx="3023660" cy="1067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Мопс</a:t>
          </a:r>
          <a:endParaRPr lang="uk-UA" sz="48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7981" y="3485030"/>
        <a:ext cx="3023660" cy="1067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Собаки</a:t>
            </a:r>
            <a:endParaRPr lang="uk-UA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6832"/>
            <a:ext cx="5983678" cy="41044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4364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Рисунок 8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192208712"/>
              </p:ext>
            </p:extLst>
          </p:nvPr>
        </p:nvGraphicFramePr>
        <p:xfrm>
          <a:off x="1042988" y="692150"/>
          <a:ext cx="3360737" cy="5468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412776"/>
            <a:ext cx="3300573" cy="4239873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1"/>
                </a:solidFill>
              </a:rPr>
              <a:t>Та́кса — порода </a:t>
            </a:r>
            <a:r>
              <a:rPr lang="uk-UA" sz="2800" b="1" smtClean="0">
                <a:solidFill>
                  <a:schemeClr val="accent1"/>
                </a:solidFill>
              </a:rPr>
              <a:t>мисливських </a:t>
            </a:r>
            <a:r>
              <a:rPr lang="uk-UA" sz="2800" b="1" smtClean="0">
                <a:solidFill>
                  <a:schemeClr val="accent1"/>
                </a:solidFill>
              </a:rPr>
              <a:t>собак</a:t>
            </a:r>
            <a:r>
              <a:rPr lang="uk-UA" sz="2800" b="1" dirty="0" smtClean="0">
                <a:solidFill>
                  <a:schemeClr val="accent1"/>
                </a:solidFill>
              </a:rPr>
              <a:t>; вирізняється короткими лапами і довгим тулубом.</a:t>
            </a:r>
            <a:endParaRPr lang="uk-UA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8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02303889"/>
              </p:ext>
            </p:extLst>
          </p:nvPr>
        </p:nvGraphicFramePr>
        <p:xfrm>
          <a:off x="1005208" y="693795"/>
          <a:ext cx="3359623" cy="546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124744"/>
            <a:ext cx="3300573" cy="452790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/>
                </a:solidFill>
              </a:rPr>
              <a:t>Сибірську хаскі відрізняє доброзичливий, м'який, товариський і одночасно живий характер. Вони - </a:t>
            </a:r>
            <a:r>
              <a:rPr lang="uk-UA" sz="2400" b="1" dirty="0" smtClean="0">
                <a:solidFill>
                  <a:schemeClr val="accent1"/>
                </a:solidFill>
              </a:rPr>
              <a:t>надзвичайно інтелектуальні, енергійні, але  уперті.</a:t>
            </a:r>
            <a:endParaRPr lang="uk-UA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0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725874190"/>
              </p:ext>
            </p:extLst>
          </p:nvPr>
        </p:nvGraphicFramePr>
        <p:xfrm>
          <a:off x="1005208" y="693795"/>
          <a:ext cx="3359623" cy="546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052736"/>
            <a:ext cx="3300573" cy="4599913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1"/>
                </a:solidFill>
              </a:rPr>
              <a:t>Пудель — порода декоративних собак.</a:t>
            </a:r>
            <a:endParaRPr lang="uk-UA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1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262492888"/>
              </p:ext>
            </p:extLst>
          </p:nvPr>
        </p:nvGraphicFramePr>
        <p:xfrm>
          <a:off x="1005208" y="693795"/>
          <a:ext cx="3359623" cy="546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980728"/>
            <a:ext cx="3300573" cy="4671921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chemeClr val="accent1"/>
                </a:solidFill>
              </a:rPr>
              <a:t>Німецька вівчарка дуже красива. Вони мають гарний нюх і мужній характер, ці собаки витривалі невибагливі та починають працювати з найменшого віку. </a:t>
            </a:r>
          </a:p>
        </p:txBody>
      </p:sp>
    </p:spTree>
    <p:extLst>
      <p:ext uri="{BB962C8B-B14F-4D97-AF65-F5344CB8AC3E}">
        <p14:creationId xmlns:p14="http://schemas.microsoft.com/office/powerpoint/2010/main" val="389195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89350219"/>
              </p:ext>
            </p:extLst>
          </p:nvPr>
        </p:nvGraphicFramePr>
        <p:xfrm>
          <a:off x="1005208" y="693795"/>
          <a:ext cx="3359623" cy="546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628800"/>
            <a:ext cx="3300573" cy="4023849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accent1"/>
                </a:solidFill>
              </a:rPr>
              <a:t>Йоркширський Тер'єр має удовий поступливий і добродушний характер. Дорослий Йоркер має унікальний колір. Золотисто-рудий на голові і блакитно-сталевий на корпусі.</a:t>
            </a:r>
            <a:endParaRPr lang="uk-UA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08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546257542"/>
              </p:ext>
            </p:extLst>
          </p:nvPr>
        </p:nvGraphicFramePr>
        <p:xfrm>
          <a:off x="1005208" y="693795"/>
          <a:ext cx="3359623" cy="546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4630" y="1124744"/>
            <a:ext cx="3300573" cy="4527905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1"/>
                </a:solidFill>
              </a:rPr>
              <a:t>Мопс — порода декоративних собак, виведена в Китаї.</a:t>
            </a:r>
            <a:endParaRPr lang="uk-UA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7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</TotalTime>
  <Words>106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Собаки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Собаки</dc:title>
  <cp:lastModifiedBy>User</cp:lastModifiedBy>
  <cp:revision>4</cp:revision>
  <dcterms:modified xsi:type="dcterms:W3CDTF">2014-01-30T16:05:42Z</dcterms:modified>
</cp:coreProperties>
</file>