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94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8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25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2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96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25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24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25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43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81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24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9ECFC-44F1-4D1B-8C51-571179A70BA9}" type="datetimeFigureOut">
              <a:rPr lang="ru-RU" smtClean="0"/>
              <a:t>25.03.2013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E7FE8-4EB3-4853-B3C3-0518586C5A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278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UserXP\Рабочий стол\710962_медицина-фон-медицинской-стекла-больницу-сини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5777" y="0"/>
            <a:ext cx="9460305" cy="6886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-459432"/>
            <a:ext cx="7990656" cy="3195786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Анги́на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/>
              <a:t>(от </a:t>
            </a:r>
            <a:r>
              <a:rPr lang="ru-RU" sz="2800" dirty="0" err="1" smtClean="0"/>
              <a:t>ango</a:t>
            </a:r>
            <a:r>
              <a:rPr lang="ru-RU" sz="2800" dirty="0" smtClean="0"/>
              <a:t> — «сжимаю, сдавливаю, душу») — острое инфекционное заболевание, для которого характерно воспаление чаще всего — нёбных миндалин (в просторечии «гланды»).  </a:t>
            </a:r>
            <a:endParaRPr lang="ru-RU" sz="2800" dirty="0"/>
          </a:p>
        </p:txBody>
      </p:sp>
      <p:pic>
        <p:nvPicPr>
          <p:cNvPr id="1026" name="Picture 2" descr="C:\Documents and Settings\UserXP\Рабочий стол\508px-Pos_stre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072" y="2575185"/>
            <a:ext cx="2581275" cy="304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9552" y="5847020"/>
            <a:ext cx="3528392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/>
              <a:t>Поражение миндалин при остром тонзиллите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94375" y="5985519"/>
            <a:ext cx="3479158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dirty="0" smtClean="0"/>
              <a:t>Двусторонняя лакунарная ангина</a:t>
            </a:r>
            <a:endParaRPr lang="ru-RU" dirty="0"/>
          </a:p>
        </p:txBody>
      </p:sp>
      <p:pic>
        <p:nvPicPr>
          <p:cNvPr id="1027" name="Picture 3" descr="C:\Documents and Settings\UserXP\Рабочий стол\787px-Tonsilliti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253" y="2551558"/>
            <a:ext cx="4053849" cy="30906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42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C:\Documents and Settings\UserXP\Рабочий стол\13756864-n-n-n---n--n--n-------n---n----------n----n---------n-------------n----n----oe---n--n-n-noe--n----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21" y="-53758"/>
            <a:ext cx="9132979" cy="7829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6048672" cy="1512168"/>
          </a:xfrm>
        </p:spPr>
        <p:txBody>
          <a:bodyPr>
            <a:normAutofit/>
          </a:bodyPr>
          <a:lstStyle/>
          <a:p>
            <a:pPr algn="l"/>
            <a:r>
              <a:rPr lang="ru-RU" sz="1800" b="1" i="1" dirty="0" smtClean="0">
                <a:solidFill>
                  <a:srgbClr val="FFFF00"/>
                </a:solidFill>
              </a:rPr>
              <a:t>Причина</a:t>
            </a:r>
            <a:r>
              <a:rPr lang="ru-RU" sz="1800" i="1" dirty="0" smtClean="0">
                <a:solidFill>
                  <a:schemeClr val="bg1"/>
                </a:solidFill>
              </a:rPr>
              <a:t>: </a:t>
            </a:r>
            <a:r>
              <a:rPr lang="ru-RU" sz="1800" dirty="0">
                <a:solidFill>
                  <a:schemeClr val="bg1"/>
                </a:solidFill>
              </a:rPr>
              <a:t>в</a:t>
            </a:r>
            <a:r>
              <a:rPr lang="ru-RU" sz="1800" dirty="0" smtClean="0">
                <a:solidFill>
                  <a:schemeClr val="bg1"/>
                </a:solidFill>
              </a:rPr>
              <a:t> большинстве случаев (80-90%) возбудителями ангины являются бактерии стрептококки.</a:t>
            </a:r>
            <a:endParaRPr lang="ru-RU" sz="1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Documents and Settings\UserXP\Рабочий стол\загруженное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364" y="148882"/>
            <a:ext cx="2033812" cy="18800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97646" y="1484784"/>
            <a:ext cx="762999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FFFF00"/>
                </a:solidFill>
              </a:rPr>
              <a:t>С</a:t>
            </a:r>
            <a:r>
              <a:rPr lang="ru-RU" b="1" i="1" dirty="0" smtClean="0">
                <a:solidFill>
                  <a:srgbClr val="FFFF00"/>
                </a:solidFill>
              </a:rPr>
              <a:t>имптомы ангины</a:t>
            </a:r>
            <a:r>
              <a:rPr lang="ru-RU" b="1" dirty="0" smtClean="0">
                <a:solidFill>
                  <a:srgbClr val="FFFF00"/>
                </a:solidFill>
              </a:rPr>
              <a:t>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резкая и сильная боль в горле, усиливающаяся при глотании;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высокая температура тела (39-40єС);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общая слабость, головная боль;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увеличение лимфатических узлов, которые прощупываются под нижней челюстью ближе к шее.</a:t>
            </a:r>
          </a:p>
        </p:txBody>
      </p:sp>
      <p:pic>
        <p:nvPicPr>
          <p:cNvPr id="2051" name="Picture 3" descr="C:\Documents and Settings\UserXP\Рабочий стол\orvi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81" y="3429000"/>
            <a:ext cx="2686050" cy="31623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UserXP\Рабочий стол\66037683_2977627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81027"/>
            <a:ext cx="2160240" cy="32403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UserXP\Рабочий стол\golovnaya_bol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857" y="3816598"/>
            <a:ext cx="2760530" cy="207039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738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grpId="0" nodeType="withEffect">
                                  <p:stCondLst>
                                    <p:cond delay="4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97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Анги́на (от ango — «сжимаю, сдавливаю, душу») — острое инфекционное заболевание, для которого характерно воспаление чаще всего — нёбных миндалин (в просторечии «гланды»).  </vt:lpstr>
      <vt:lpstr>Причина: в большинстве случаев (80-90%) возбудителями ангины являются бактерии стрептококки.</vt:lpstr>
    </vt:vector>
  </TitlesOfParts>
  <Company>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Анги́на (от ango — «сжимаю, сдавливаю, душу») — острое инфекционное заболевание, для которого характерно воспаление чаще всего — нёбных миндалин (в просторечии «гланды»).  </dc:title>
  <dc:creator>FoM</dc:creator>
  <cp:lastModifiedBy>FoM</cp:lastModifiedBy>
  <cp:revision>4</cp:revision>
  <dcterms:created xsi:type="dcterms:W3CDTF">2013-03-25T08:18:23Z</dcterms:created>
  <dcterms:modified xsi:type="dcterms:W3CDTF">2013-03-25T08:54:51Z</dcterms:modified>
</cp:coreProperties>
</file>