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12184-74EF-4202-9A50-AA75FDDCD846}" type="doc">
      <dgm:prSet loTypeId="urn:microsoft.com/office/officeart/2005/8/layout/hList1" loCatId="list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755CC53-24D1-4EBA-934A-7E4D9AAB5534}">
      <dgm:prSet phldrT="[Текст]"/>
      <dgm:spPr/>
      <dgm:t>
        <a:bodyPr/>
        <a:lstStyle/>
        <a:p>
          <a:r>
            <a:rPr lang="uk-UA" dirty="0" smtClean="0">
              <a:latin typeface="+mn-lt"/>
            </a:rPr>
            <a:t>Тверде Біопаливо</a:t>
          </a:r>
          <a:endParaRPr lang="ru-RU" dirty="0">
            <a:latin typeface="+mn-lt"/>
          </a:endParaRPr>
        </a:p>
      </dgm:t>
    </dgm:pt>
    <dgm:pt modelId="{B162CB29-6B5D-4DA3-AE96-9E5D88FB0986}" type="parTrans" cxnId="{E73A766D-EF75-4C7C-B418-5192018D112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BF044E2E-EEDB-4E41-9643-A5873A1375C2}" type="sibTrans" cxnId="{E73A766D-EF75-4C7C-B418-5192018D112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3C7AD0D2-B835-45AA-9748-E0EADDE3540A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800" b="0" i="1" dirty="0" smtClean="0">
              <a:latin typeface="+mn-lt"/>
            </a:rPr>
            <a:t>Дрова</a:t>
          </a:r>
          <a:endParaRPr lang="ru-RU" sz="1800" b="0" i="1" dirty="0">
            <a:latin typeface="+mn-lt"/>
          </a:endParaRPr>
        </a:p>
      </dgm:t>
    </dgm:pt>
    <dgm:pt modelId="{B4072F21-8E31-4763-A3E6-FEC2706C586C}" type="parTrans" cxnId="{6F53C03F-2D43-45A1-A62E-72CF5BB72350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42C71ABC-1ABC-4132-99ED-EE5C56B5E767}" type="sibTrans" cxnId="{6F53C03F-2D43-45A1-A62E-72CF5BB72350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580C2A8-B9F1-467C-982E-5A88EC15C3C1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800" i="1" dirty="0" smtClean="0">
              <a:latin typeface="+mn-lt"/>
            </a:rPr>
            <a:t>Солома</a:t>
          </a:r>
          <a:endParaRPr lang="ru-RU" sz="1800" i="1" dirty="0">
            <a:latin typeface="+mn-lt"/>
          </a:endParaRPr>
        </a:p>
      </dgm:t>
    </dgm:pt>
    <dgm:pt modelId="{10C587DD-E370-40CB-BEB4-25D038CA2FC3}" type="parTrans" cxnId="{3CD5BA7B-3F07-4D8B-959A-ED2161B9937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384C4199-4652-4AA5-83FA-8AF7CA952F89}" type="sibTrans" cxnId="{3CD5BA7B-3F07-4D8B-959A-ED2161B9937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E6C54188-68FC-40CD-ACDD-3657E7613E78}">
      <dgm:prSet phldrT="[Текст]"/>
      <dgm:spPr/>
      <dgm:t>
        <a:bodyPr/>
        <a:lstStyle/>
        <a:p>
          <a:r>
            <a:rPr lang="uk-UA" dirty="0" smtClean="0">
              <a:latin typeface="+mn-lt"/>
            </a:rPr>
            <a:t>Рідке</a:t>
          </a:r>
          <a:r>
            <a:rPr lang="uk-UA" baseline="0" dirty="0" smtClean="0">
              <a:latin typeface="+mn-lt"/>
            </a:rPr>
            <a:t> Біопаливо</a:t>
          </a:r>
          <a:endParaRPr lang="ru-RU" dirty="0">
            <a:latin typeface="+mn-lt"/>
          </a:endParaRPr>
        </a:p>
      </dgm:t>
    </dgm:pt>
    <dgm:pt modelId="{7FC8DD3D-ACC0-4F25-9B70-B03B61268AFA}" type="parTrans" cxnId="{8D805939-9562-49E8-90B8-2A89AE55C877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C791D5A-AAE5-418B-A4C6-4DD8E558A355}" type="sibTrans" cxnId="{8D805939-9562-49E8-90B8-2A89AE55C877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AF65209C-2807-4D41-8732-DCADBE05A025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</a:rPr>
            <a:t>Біонафта</a:t>
          </a:r>
          <a:endParaRPr lang="ru-RU" sz="1400" b="0" i="1" dirty="0">
            <a:latin typeface="+mn-lt"/>
          </a:endParaRPr>
        </a:p>
      </dgm:t>
    </dgm:pt>
    <dgm:pt modelId="{9C3463F7-525E-422E-A040-D38287FA3144}" type="parTrans" cxnId="{237AD9E0-CED7-483C-BEFF-DFB70DF673C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0A2ACF80-3AE4-4807-980D-9344AFA7F08D}" type="sibTrans" cxnId="{237AD9E0-CED7-483C-BEFF-DFB70DF673C4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6774B91B-5338-4155-8766-6BFEF02F6896}">
      <dgm:prSet phldrT="[Текст]"/>
      <dgm:spPr/>
      <dgm:t>
        <a:bodyPr/>
        <a:lstStyle/>
        <a:p>
          <a:r>
            <a:rPr lang="uk-UA" dirty="0" smtClean="0">
              <a:latin typeface="+mn-lt"/>
            </a:rPr>
            <a:t>Газоподібне</a:t>
          </a:r>
          <a:r>
            <a:rPr lang="uk-UA" baseline="0" dirty="0" smtClean="0">
              <a:latin typeface="+mn-lt"/>
            </a:rPr>
            <a:t> Біопаливо</a:t>
          </a:r>
          <a:endParaRPr lang="ru-RU" dirty="0">
            <a:latin typeface="+mn-lt"/>
          </a:endParaRPr>
        </a:p>
      </dgm:t>
    </dgm:pt>
    <dgm:pt modelId="{02DCA174-E71A-4CE6-ADFD-8BA8018E2E2A}" type="parTrans" cxnId="{55856037-D04E-4F5C-B867-76D8785A3F6C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387975AC-0B60-4B83-B789-F94876244A12}" type="sibTrans" cxnId="{55856037-D04E-4F5C-B867-76D8785A3F6C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B9F59ACD-30F6-4F75-B41B-87C24E4E21BF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600" b="0" i="1" dirty="0" err="1" smtClean="0">
              <a:latin typeface="+mn-lt"/>
            </a:rPr>
            <a:t>Біоводень</a:t>
          </a:r>
          <a:endParaRPr lang="ru-RU" sz="1600" b="0" i="1" dirty="0">
            <a:latin typeface="+mn-lt"/>
          </a:endParaRPr>
        </a:p>
      </dgm:t>
    </dgm:pt>
    <dgm:pt modelId="{14F10CC0-9D69-428A-AF71-F34B67FF036F}" type="parTrans" cxnId="{AF22503C-0EDD-4905-A646-BA0A5758FE17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B8B9BA7C-5AAA-4507-871B-8173124D89AF}" type="sibTrans" cxnId="{AF22503C-0EDD-4905-A646-BA0A5758FE17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42015920-A6F4-43BF-8C09-6F31F753104F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600" b="0" i="1" dirty="0" err="1" smtClean="0">
              <a:latin typeface="+mn-lt"/>
            </a:rPr>
            <a:t>Біогаз</a:t>
          </a:r>
          <a:endParaRPr lang="ru-RU" sz="1600" b="0" i="1" dirty="0">
            <a:latin typeface="+mn-lt"/>
          </a:endParaRPr>
        </a:p>
      </dgm:t>
    </dgm:pt>
    <dgm:pt modelId="{5762BA71-C517-4A1E-B3FE-CA6DBF4B86F9}" type="parTrans" cxnId="{4FE1F881-57EB-4A16-828E-D297F3ED9870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739FB12B-15C6-4DD7-9AC0-96397051AF3A}" type="sibTrans" cxnId="{4FE1F881-57EB-4A16-828E-D297F3ED9870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C2BD3A60-B2FB-43DD-BC6B-772777673308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</a:rPr>
            <a:t>Біодизель</a:t>
          </a:r>
          <a:endParaRPr lang="ru-RU" sz="1400" b="0" i="1" dirty="0">
            <a:latin typeface="+mn-lt"/>
          </a:endParaRPr>
        </a:p>
      </dgm:t>
    </dgm:pt>
    <dgm:pt modelId="{C5C55D51-9ABF-42A3-B9D8-90D8D13A2DC6}" type="parTrans" cxnId="{CC158F06-C291-48C1-A222-452356233FED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4FDBA41-1943-4E90-973F-36AB53EA38DD}" type="sibTrans" cxnId="{CC158F06-C291-48C1-A222-452356233FED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A1B82DF0-DF7E-4F29-8872-6AA60A638767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  <a:hlinkClick xmlns:r="http://schemas.openxmlformats.org/officeDocument/2006/relationships" r:id="rId1" action="ppaction://hlinksldjump"/>
            </a:rPr>
            <a:t>Диметиловий</a:t>
          </a:r>
          <a:r>
            <a:rPr lang="ru-RU" sz="1400" b="0" i="1" dirty="0" smtClean="0">
              <a:latin typeface="+mn-lt"/>
              <a:hlinkClick xmlns:r="http://schemas.openxmlformats.org/officeDocument/2006/relationships" r:id="rId1" action="ppaction://hlinksldjump"/>
            </a:rPr>
            <a:t> </a:t>
          </a:r>
          <a:r>
            <a:rPr lang="ru-RU" sz="1400" b="0" i="1" dirty="0" smtClean="0">
              <a:latin typeface="+mn-lt"/>
              <a:hlinkClick xmlns:r="http://schemas.openxmlformats.org/officeDocument/2006/relationships" r:id="rId1" action="ppaction://hlinksldjump"/>
            </a:rPr>
            <a:t>эфир </a:t>
          </a:r>
          <a:endParaRPr lang="ru-RU" sz="1400" b="0" i="1" dirty="0">
            <a:latin typeface="+mn-lt"/>
          </a:endParaRPr>
        </a:p>
      </dgm:t>
    </dgm:pt>
    <dgm:pt modelId="{26DA386E-51BF-41F0-9B5B-42B943E99C54}" type="parTrans" cxnId="{7D15B22D-8037-4281-A72B-538D553C5C4E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3F3F9B2A-E94C-46E7-AA40-E1286E215D39}" type="sibTrans" cxnId="{7D15B22D-8037-4281-A72B-538D553C5C4E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F434C9F4-B2AA-47CE-9D6C-CDE76AE29D75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</a:rPr>
            <a:t>Біометанол</a:t>
          </a:r>
          <a:endParaRPr lang="ru-RU" sz="1400" b="0" i="1" dirty="0">
            <a:latin typeface="+mn-lt"/>
          </a:endParaRPr>
        </a:p>
      </dgm:t>
    </dgm:pt>
    <dgm:pt modelId="{D0F2A68A-8F30-4040-BB0B-E625EF72D398}" type="parTrans" cxnId="{7BBB4804-5FE7-459A-8C92-A1A55B85C41A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AC447582-28A8-4123-A853-66724F463671}" type="sibTrans" cxnId="{7BBB4804-5FE7-459A-8C92-A1A55B85C41A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BE80E170-1B21-4E5A-85D3-E9BBA2F0B33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</a:rPr>
            <a:t>Біобутанол</a:t>
          </a:r>
          <a:endParaRPr lang="ru-RU" sz="1400" b="0" i="1" dirty="0">
            <a:latin typeface="+mn-lt"/>
          </a:endParaRPr>
        </a:p>
      </dgm:t>
    </dgm:pt>
    <dgm:pt modelId="{CF7B248C-4952-4D61-A3FD-E7F94FB65B83}" type="parTrans" cxnId="{CC8B5F9B-2ACE-4632-A0ED-760A91B2439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639EC99C-861D-4BBD-870D-8F781A5222EE}" type="sibTrans" cxnId="{CC8B5F9B-2ACE-4632-A0ED-760A91B24398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2C263FFB-A603-4626-A83E-6499EA9A085F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1400" b="0" i="1" dirty="0" err="1" smtClean="0">
              <a:latin typeface="+mn-lt"/>
              <a:hlinkClick xmlns:r="http://schemas.openxmlformats.org/officeDocument/2006/relationships" r:id="" action="ppaction://noaction"/>
            </a:rPr>
            <a:t>Біоэтанол</a:t>
          </a:r>
          <a:endParaRPr lang="ru-RU" sz="1400" b="0" i="1" dirty="0">
            <a:latin typeface="+mn-lt"/>
          </a:endParaRPr>
        </a:p>
      </dgm:t>
    </dgm:pt>
    <dgm:pt modelId="{3904B643-FD8C-4899-BB6B-22C0EDD956A7}" type="parTrans" cxnId="{69C92D0A-123E-4B44-95FC-9E4096B85AA1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6122DC43-1DDF-4889-BA4D-67EEBB1FFDDB}" type="sibTrans" cxnId="{69C92D0A-123E-4B44-95FC-9E4096B85AA1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96FFC000-2F04-4690-9B81-6B1260E92418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uk-UA" sz="1600" b="0" i="1" dirty="0" err="1" smtClean="0">
              <a:latin typeface="+mn-lt"/>
            </a:rPr>
            <a:t>Біотопливо</a:t>
          </a:r>
          <a:r>
            <a:rPr lang="uk-UA" sz="1600" b="0" i="1" dirty="0" smtClean="0">
              <a:latin typeface="+mn-lt"/>
            </a:rPr>
            <a:t> Третього покоління</a:t>
          </a:r>
          <a:endParaRPr lang="ru-RU" sz="1600" b="0" i="1" dirty="0">
            <a:latin typeface="+mn-lt"/>
          </a:endParaRPr>
        </a:p>
      </dgm:t>
    </dgm:pt>
    <dgm:pt modelId="{146388CB-2268-4D73-86FA-B58F123F3776}" type="parTrans" cxnId="{61802ACE-C23D-4758-87E2-A8BBA58284AE}">
      <dgm:prSet/>
      <dgm:spPr/>
      <dgm:t>
        <a:bodyPr/>
        <a:lstStyle/>
        <a:p>
          <a:endParaRPr lang="ru-RU"/>
        </a:p>
      </dgm:t>
    </dgm:pt>
    <dgm:pt modelId="{A37233C0-9B44-4671-A6DF-4E34910350AE}" type="sibTrans" cxnId="{61802ACE-C23D-4758-87E2-A8BBA58284AE}">
      <dgm:prSet/>
      <dgm:spPr/>
      <dgm:t>
        <a:bodyPr/>
        <a:lstStyle/>
        <a:p>
          <a:endParaRPr lang="ru-RU"/>
        </a:p>
      </dgm:t>
    </dgm:pt>
    <dgm:pt modelId="{8FA215DA-5940-4D48-BB42-8342DBB2890A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uk-UA" sz="1400" b="0" i="1" dirty="0" err="1" smtClean="0">
              <a:latin typeface="+mn-lt"/>
            </a:rPr>
            <a:t>Біотопливо</a:t>
          </a:r>
          <a:r>
            <a:rPr lang="uk-UA" sz="1400" b="0" i="1" dirty="0" smtClean="0">
              <a:latin typeface="+mn-lt"/>
            </a:rPr>
            <a:t> другого покоління</a:t>
          </a:r>
          <a:endParaRPr lang="ru-RU" sz="1400" b="0" i="1" dirty="0">
            <a:latin typeface="+mn-lt"/>
          </a:endParaRPr>
        </a:p>
      </dgm:t>
    </dgm:pt>
    <dgm:pt modelId="{55B434D7-6BFA-405A-9B35-C9508A8A2D5F}" type="parTrans" cxnId="{B11AF2E9-C8D1-43FF-AA3B-CED477EE415B}">
      <dgm:prSet/>
      <dgm:spPr/>
      <dgm:t>
        <a:bodyPr/>
        <a:lstStyle/>
        <a:p>
          <a:endParaRPr lang="ru-RU"/>
        </a:p>
      </dgm:t>
    </dgm:pt>
    <dgm:pt modelId="{8F4562B7-7C9B-4A35-AA8B-B6734E65C60B}" type="sibTrans" cxnId="{B11AF2E9-C8D1-43FF-AA3B-CED477EE415B}">
      <dgm:prSet/>
      <dgm:spPr/>
      <dgm:t>
        <a:bodyPr/>
        <a:lstStyle/>
        <a:p>
          <a:endParaRPr lang="ru-RU"/>
        </a:p>
      </dgm:t>
    </dgm:pt>
    <dgm:pt modelId="{B78814E3-A80F-4DCC-A5D1-63039ED6F6E8}" type="pres">
      <dgm:prSet presAssocID="{F5E12184-74EF-4202-9A50-AA75FDDCD8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03064-5202-4026-A3BB-C0CF28A11BE6}" type="pres">
      <dgm:prSet presAssocID="{B755CC53-24D1-4EBA-934A-7E4D9AAB5534}" presName="composite" presStyleCnt="0"/>
      <dgm:spPr/>
      <dgm:t>
        <a:bodyPr/>
        <a:lstStyle/>
        <a:p>
          <a:endParaRPr lang="ru-RU"/>
        </a:p>
      </dgm:t>
    </dgm:pt>
    <dgm:pt modelId="{329BA98D-8E40-4595-B865-AC2A7E969037}" type="pres">
      <dgm:prSet presAssocID="{B755CC53-24D1-4EBA-934A-7E4D9AAB5534}" presName="parTx" presStyleLbl="alignNode1" presStyleIdx="0" presStyleCnt="3" custLinFactNeighborX="-103" custLinFactNeighborY="58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BFBE8-3E3B-47F0-9A74-5AF736CE01E4}" type="pres">
      <dgm:prSet presAssocID="{B755CC53-24D1-4EBA-934A-7E4D9AAB5534}" presName="desTx" presStyleLbl="alignAccFollowNode1" presStyleIdx="0" presStyleCnt="3" custScaleY="96548" custLinFactNeighborX="-103" custLinFactNeighborY="-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512CD-B399-4075-B1F9-FCF08D6D14F1}" type="pres">
      <dgm:prSet presAssocID="{BF044E2E-EEDB-4E41-9643-A5873A1375C2}" presName="space" presStyleCnt="0"/>
      <dgm:spPr/>
      <dgm:t>
        <a:bodyPr/>
        <a:lstStyle/>
        <a:p>
          <a:endParaRPr lang="ru-RU"/>
        </a:p>
      </dgm:t>
    </dgm:pt>
    <dgm:pt modelId="{695ECB45-5FB5-44C8-9F34-154BE7CE3ABC}" type="pres">
      <dgm:prSet presAssocID="{E6C54188-68FC-40CD-ACDD-3657E7613E78}" presName="composite" presStyleCnt="0"/>
      <dgm:spPr/>
      <dgm:t>
        <a:bodyPr/>
        <a:lstStyle/>
        <a:p>
          <a:endParaRPr lang="ru-RU"/>
        </a:p>
      </dgm:t>
    </dgm:pt>
    <dgm:pt modelId="{F97C9BF6-106D-4CE3-BB6F-AD8C9866E881}" type="pres">
      <dgm:prSet presAssocID="{E6C54188-68FC-40CD-ACDD-3657E7613E7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41E6C-26FA-4786-B1A9-DA98AE0C0F21}" type="pres">
      <dgm:prSet presAssocID="{E6C54188-68FC-40CD-ACDD-3657E7613E7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7B18A-E63B-465D-BC5E-A602B57B28E5}" type="pres">
      <dgm:prSet presAssocID="{5C791D5A-AAE5-418B-A4C6-4DD8E558A355}" presName="space" presStyleCnt="0"/>
      <dgm:spPr/>
      <dgm:t>
        <a:bodyPr/>
        <a:lstStyle/>
        <a:p>
          <a:endParaRPr lang="ru-RU"/>
        </a:p>
      </dgm:t>
    </dgm:pt>
    <dgm:pt modelId="{EFE24CA1-03BD-48A1-926D-FE870C7F83DE}" type="pres">
      <dgm:prSet presAssocID="{6774B91B-5338-4155-8766-6BFEF02F6896}" presName="composite" presStyleCnt="0"/>
      <dgm:spPr/>
      <dgm:t>
        <a:bodyPr/>
        <a:lstStyle/>
        <a:p>
          <a:endParaRPr lang="ru-RU"/>
        </a:p>
      </dgm:t>
    </dgm:pt>
    <dgm:pt modelId="{5A6B1376-1638-4A53-BEC8-623C221536F4}" type="pres">
      <dgm:prSet presAssocID="{6774B91B-5338-4155-8766-6BFEF02F689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15C677-00AB-4743-A556-90F83374B209}" type="pres">
      <dgm:prSet presAssocID="{6774B91B-5338-4155-8766-6BFEF02F6896}" presName="desTx" presStyleLbl="alignAccFollowNode1" presStyleIdx="2" presStyleCnt="3" custScaleX="99299" custScaleY="100000" custLinFactNeighborX="1291" custLinFactNeighborY="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F702B4-A155-4273-9841-89E36DCE4135}" type="presOf" srcId="{F5E12184-74EF-4202-9A50-AA75FDDCD846}" destId="{B78814E3-A80F-4DCC-A5D1-63039ED6F6E8}" srcOrd="0" destOrd="0" presId="urn:microsoft.com/office/officeart/2005/8/layout/hList1"/>
    <dgm:cxn modelId="{7BBB4804-5FE7-459A-8C92-A1A55B85C41A}" srcId="{E6C54188-68FC-40CD-ACDD-3657E7613E78}" destId="{F434C9F4-B2AA-47CE-9D6C-CDE76AE29D75}" srcOrd="0" destOrd="0" parTransId="{D0F2A68A-8F30-4040-BB0B-E625EF72D398}" sibTransId="{AC447582-28A8-4123-A853-66724F463671}"/>
    <dgm:cxn modelId="{55856037-D04E-4F5C-B867-76D8785A3F6C}" srcId="{F5E12184-74EF-4202-9A50-AA75FDDCD846}" destId="{6774B91B-5338-4155-8766-6BFEF02F6896}" srcOrd="2" destOrd="0" parTransId="{02DCA174-E71A-4CE6-ADFD-8BA8018E2E2A}" sibTransId="{387975AC-0B60-4B83-B789-F94876244A12}"/>
    <dgm:cxn modelId="{3B7E9E7E-C19F-46BE-AB43-3683E1F52246}" type="presOf" srcId="{8FA215DA-5940-4D48-BB42-8342DBB2890A}" destId="{70D41E6C-26FA-4786-B1A9-DA98AE0C0F21}" srcOrd="0" destOrd="6" presId="urn:microsoft.com/office/officeart/2005/8/layout/hList1"/>
    <dgm:cxn modelId="{276FB0DC-6659-4568-9613-F7B88C63DC0F}" type="presOf" srcId="{5580C2A8-B9F1-467C-982E-5A88EC15C3C1}" destId="{0BFBFBE8-3E3B-47F0-9A74-5AF736CE01E4}" srcOrd="0" destOrd="1" presId="urn:microsoft.com/office/officeart/2005/8/layout/hList1"/>
    <dgm:cxn modelId="{BA223D3C-F4E8-44A5-8FE9-A7D052919DF5}" type="presOf" srcId="{BE80E170-1B21-4E5A-85D3-E9BBA2F0B336}" destId="{70D41E6C-26FA-4786-B1A9-DA98AE0C0F21}" srcOrd="0" destOrd="2" presId="urn:microsoft.com/office/officeart/2005/8/layout/hList1"/>
    <dgm:cxn modelId="{3CD5BA7B-3F07-4D8B-959A-ED2161B99374}" srcId="{B755CC53-24D1-4EBA-934A-7E4D9AAB5534}" destId="{5580C2A8-B9F1-467C-982E-5A88EC15C3C1}" srcOrd="1" destOrd="0" parTransId="{10C587DD-E370-40CB-BEB4-25D038CA2FC3}" sibTransId="{384C4199-4652-4AA5-83FA-8AF7CA952F89}"/>
    <dgm:cxn modelId="{6DEBFCBD-A2CF-4C07-8F09-A1D15B6B4401}" type="presOf" srcId="{AF65209C-2807-4D41-8732-DCADBE05A025}" destId="{70D41E6C-26FA-4786-B1A9-DA98AE0C0F21}" srcOrd="0" destOrd="5" presId="urn:microsoft.com/office/officeart/2005/8/layout/hList1"/>
    <dgm:cxn modelId="{BC40FE5E-2C8D-4EC7-B130-D2980B44DFE4}" type="presOf" srcId="{B9F59ACD-30F6-4F75-B41B-87C24E4E21BF}" destId="{6315C677-00AB-4743-A556-90F83374B209}" srcOrd="0" destOrd="0" presId="urn:microsoft.com/office/officeart/2005/8/layout/hList1"/>
    <dgm:cxn modelId="{6F53C03F-2D43-45A1-A62E-72CF5BB72350}" srcId="{B755CC53-24D1-4EBA-934A-7E4D9AAB5534}" destId="{3C7AD0D2-B835-45AA-9748-E0EADDE3540A}" srcOrd="0" destOrd="0" parTransId="{B4072F21-8E31-4763-A3E6-FEC2706C586C}" sibTransId="{42C71ABC-1ABC-4132-99ED-EE5C56B5E767}"/>
    <dgm:cxn modelId="{A80A56F0-F2A2-4068-91FB-6AB942E4017D}" type="presOf" srcId="{B755CC53-24D1-4EBA-934A-7E4D9AAB5534}" destId="{329BA98D-8E40-4595-B865-AC2A7E969037}" srcOrd="0" destOrd="0" presId="urn:microsoft.com/office/officeart/2005/8/layout/hList1"/>
    <dgm:cxn modelId="{48E8D237-0B5A-4560-81D9-451D4E3892F4}" type="presOf" srcId="{2C263FFB-A603-4626-A83E-6499EA9A085F}" destId="{70D41E6C-26FA-4786-B1A9-DA98AE0C0F21}" srcOrd="0" destOrd="1" presId="urn:microsoft.com/office/officeart/2005/8/layout/hList1"/>
    <dgm:cxn modelId="{CC8B5F9B-2ACE-4632-A0ED-760A91B24398}" srcId="{E6C54188-68FC-40CD-ACDD-3657E7613E78}" destId="{BE80E170-1B21-4E5A-85D3-E9BBA2F0B336}" srcOrd="2" destOrd="0" parTransId="{CF7B248C-4952-4D61-A3FD-E7F94FB65B83}" sibTransId="{639EC99C-861D-4BBD-870D-8F781A5222EE}"/>
    <dgm:cxn modelId="{3EF06E9C-434C-424E-92ED-3715F244D862}" type="presOf" srcId="{42015920-A6F4-43BF-8C09-6F31F753104F}" destId="{6315C677-00AB-4743-A556-90F83374B209}" srcOrd="0" destOrd="1" presId="urn:microsoft.com/office/officeart/2005/8/layout/hList1"/>
    <dgm:cxn modelId="{4FE1F881-57EB-4A16-828E-D297F3ED9870}" srcId="{6774B91B-5338-4155-8766-6BFEF02F6896}" destId="{42015920-A6F4-43BF-8C09-6F31F753104F}" srcOrd="1" destOrd="0" parTransId="{5762BA71-C517-4A1E-B3FE-CA6DBF4B86F9}" sibTransId="{739FB12B-15C6-4DD7-9AC0-96397051AF3A}"/>
    <dgm:cxn modelId="{61802ACE-C23D-4758-87E2-A8BBA58284AE}" srcId="{6774B91B-5338-4155-8766-6BFEF02F6896}" destId="{96FFC000-2F04-4690-9B81-6B1260E92418}" srcOrd="2" destOrd="0" parTransId="{146388CB-2268-4D73-86FA-B58F123F3776}" sibTransId="{A37233C0-9B44-4671-A6DF-4E34910350AE}"/>
    <dgm:cxn modelId="{A57C059B-7BFE-4C39-90A0-73F5B8841857}" type="presOf" srcId="{C2BD3A60-B2FB-43DD-BC6B-772777673308}" destId="{70D41E6C-26FA-4786-B1A9-DA98AE0C0F21}" srcOrd="0" destOrd="4" presId="urn:microsoft.com/office/officeart/2005/8/layout/hList1"/>
    <dgm:cxn modelId="{83570352-D351-4A30-8991-8D1647D67681}" type="presOf" srcId="{E6C54188-68FC-40CD-ACDD-3657E7613E78}" destId="{F97C9BF6-106D-4CE3-BB6F-AD8C9866E881}" srcOrd="0" destOrd="0" presId="urn:microsoft.com/office/officeart/2005/8/layout/hList1"/>
    <dgm:cxn modelId="{8D805939-9562-49E8-90B8-2A89AE55C877}" srcId="{F5E12184-74EF-4202-9A50-AA75FDDCD846}" destId="{E6C54188-68FC-40CD-ACDD-3657E7613E78}" srcOrd="1" destOrd="0" parTransId="{7FC8DD3D-ACC0-4F25-9B70-B03B61268AFA}" sibTransId="{5C791D5A-AAE5-418B-A4C6-4DD8E558A355}"/>
    <dgm:cxn modelId="{237AD9E0-CED7-483C-BEFF-DFB70DF673C4}" srcId="{E6C54188-68FC-40CD-ACDD-3657E7613E78}" destId="{AF65209C-2807-4D41-8732-DCADBE05A025}" srcOrd="5" destOrd="0" parTransId="{9C3463F7-525E-422E-A040-D38287FA3144}" sibTransId="{0A2ACF80-3AE4-4807-980D-9344AFA7F08D}"/>
    <dgm:cxn modelId="{D6B06247-A2F9-4442-A3C7-ECA2C038B402}" type="presOf" srcId="{A1B82DF0-DF7E-4F29-8872-6AA60A638767}" destId="{70D41E6C-26FA-4786-B1A9-DA98AE0C0F21}" srcOrd="0" destOrd="3" presId="urn:microsoft.com/office/officeart/2005/8/layout/hList1"/>
    <dgm:cxn modelId="{7D15B22D-8037-4281-A72B-538D553C5C4E}" srcId="{E6C54188-68FC-40CD-ACDD-3657E7613E78}" destId="{A1B82DF0-DF7E-4F29-8872-6AA60A638767}" srcOrd="3" destOrd="0" parTransId="{26DA386E-51BF-41F0-9B5B-42B943E99C54}" sibTransId="{3F3F9B2A-E94C-46E7-AA40-E1286E215D39}"/>
    <dgm:cxn modelId="{6A3E7785-A414-4420-898B-6E17A9B0F0E7}" type="presOf" srcId="{6774B91B-5338-4155-8766-6BFEF02F6896}" destId="{5A6B1376-1638-4A53-BEC8-623C221536F4}" srcOrd="0" destOrd="0" presId="urn:microsoft.com/office/officeart/2005/8/layout/hList1"/>
    <dgm:cxn modelId="{AF22503C-0EDD-4905-A646-BA0A5758FE17}" srcId="{6774B91B-5338-4155-8766-6BFEF02F6896}" destId="{B9F59ACD-30F6-4F75-B41B-87C24E4E21BF}" srcOrd="0" destOrd="0" parTransId="{14F10CC0-9D69-428A-AF71-F34B67FF036F}" sibTransId="{B8B9BA7C-5AAA-4507-871B-8173124D89AF}"/>
    <dgm:cxn modelId="{1DF70CFC-0B23-4F1E-A729-8A021FA5469A}" type="presOf" srcId="{3C7AD0D2-B835-45AA-9748-E0EADDE3540A}" destId="{0BFBFBE8-3E3B-47F0-9A74-5AF736CE01E4}" srcOrd="0" destOrd="0" presId="urn:microsoft.com/office/officeart/2005/8/layout/hList1"/>
    <dgm:cxn modelId="{CC158F06-C291-48C1-A222-452356233FED}" srcId="{E6C54188-68FC-40CD-ACDD-3657E7613E78}" destId="{C2BD3A60-B2FB-43DD-BC6B-772777673308}" srcOrd="4" destOrd="0" parTransId="{C5C55D51-9ABF-42A3-B9D8-90D8D13A2DC6}" sibTransId="{54FDBA41-1943-4E90-973F-36AB53EA38DD}"/>
    <dgm:cxn modelId="{B11AF2E9-C8D1-43FF-AA3B-CED477EE415B}" srcId="{E6C54188-68FC-40CD-ACDD-3657E7613E78}" destId="{8FA215DA-5940-4D48-BB42-8342DBB2890A}" srcOrd="6" destOrd="0" parTransId="{55B434D7-6BFA-405A-9B35-C9508A8A2D5F}" sibTransId="{8F4562B7-7C9B-4A35-AA8B-B6734E65C60B}"/>
    <dgm:cxn modelId="{69C92D0A-123E-4B44-95FC-9E4096B85AA1}" srcId="{E6C54188-68FC-40CD-ACDD-3657E7613E78}" destId="{2C263FFB-A603-4626-A83E-6499EA9A085F}" srcOrd="1" destOrd="0" parTransId="{3904B643-FD8C-4899-BB6B-22C0EDD956A7}" sibTransId="{6122DC43-1DDF-4889-BA4D-67EEBB1FFDDB}"/>
    <dgm:cxn modelId="{E73A766D-EF75-4C7C-B418-5192018D112F}" srcId="{F5E12184-74EF-4202-9A50-AA75FDDCD846}" destId="{B755CC53-24D1-4EBA-934A-7E4D9AAB5534}" srcOrd="0" destOrd="0" parTransId="{B162CB29-6B5D-4DA3-AE96-9E5D88FB0986}" sibTransId="{BF044E2E-EEDB-4E41-9643-A5873A1375C2}"/>
    <dgm:cxn modelId="{F08C7F7A-DB99-4001-AF09-99BE76E02C62}" type="presOf" srcId="{96FFC000-2F04-4690-9B81-6B1260E92418}" destId="{6315C677-00AB-4743-A556-90F83374B209}" srcOrd="0" destOrd="2" presId="urn:microsoft.com/office/officeart/2005/8/layout/hList1"/>
    <dgm:cxn modelId="{B9570DFE-CE30-4D26-854D-7A766B78B1A5}" type="presOf" srcId="{F434C9F4-B2AA-47CE-9D6C-CDE76AE29D75}" destId="{70D41E6C-26FA-4786-B1A9-DA98AE0C0F21}" srcOrd="0" destOrd="0" presId="urn:microsoft.com/office/officeart/2005/8/layout/hList1"/>
    <dgm:cxn modelId="{18AA22C8-037E-4E04-86E6-98047A080E3E}" type="presParOf" srcId="{B78814E3-A80F-4DCC-A5D1-63039ED6F6E8}" destId="{D7E03064-5202-4026-A3BB-C0CF28A11BE6}" srcOrd="0" destOrd="0" presId="urn:microsoft.com/office/officeart/2005/8/layout/hList1"/>
    <dgm:cxn modelId="{7AD9176E-091E-4E1E-BCC4-439C5502FEE9}" type="presParOf" srcId="{D7E03064-5202-4026-A3BB-C0CF28A11BE6}" destId="{329BA98D-8E40-4595-B865-AC2A7E969037}" srcOrd="0" destOrd="0" presId="urn:microsoft.com/office/officeart/2005/8/layout/hList1"/>
    <dgm:cxn modelId="{78AAE620-985C-4CE5-8943-E6CBDAD73811}" type="presParOf" srcId="{D7E03064-5202-4026-A3BB-C0CF28A11BE6}" destId="{0BFBFBE8-3E3B-47F0-9A74-5AF736CE01E4}" srcOrd="1" destOrd="0" presId="urn:microsoft.com/office/officeart/2005/8/layout/hList1"/>
    <dgm:cxn modelId="{25210F58-4C49-4310-A8AF-740559BAE5DB}" type="presParOf" srcId="{B78814E3-A80F-4DCC-A5D1-63039ED6F6E8}" destId="{035512CD-B399-4075-B1F9-FCF08D6D14F1}" srcOrd="1" destOrd="0" presId="urn:microsoft.com/office/officeart/2005/8/layout/hList1"/>
    <dgm:cxn modelId="{1AFFB076-4666-453C-9C44-A3B65D06C4B4}" type="presParOf" srcId="{B78814E3-A80F-4DCC-A5D1-63039ED6F6E8}" destId="{695ECB45-5FB5-44C8-9F34-154BE7CE3ABC}" srcOrd="2" destOrd="0" presId="urn:microsoft.com/office/officeart/2005/8/layout/hList1"/>
    <dgm:cxn modelId="{B13A8BBD-E594-4676-AC31-5B7388E3CBDB}" type="presParOf" srcId="{695ECB45-5FB5-44C8-9F34-154BE7CE3ABC}" destId="{F97C9BF6-106D-4CE3-BB6F-AD8C9866E881}" srcOrd="0" destOrd="0" presId="urn:microsoft.com/office/officeart/2005/8/layout/hList1"/>
    <dgm:cxn modelId="{872F3323-9AB5-4FB6-8861-1A4E46D7C5A3}" type="presParOf" srcId="{695ECB45-5FB5-44C8-9F34-154BE7CE3ABC}" destId="{70D41E6C-26FA-4786-B1A9-DA98AE0C0F21}" srcOrd="1" destOrd="0" presId="urn:microsoft.com/office/officeart/2005/8/layout/hList1"/>
    <dgm:cxn modelId="{DD970F09-80F2-4755-97E3-38DEEF9BBCD2}" type="presParOf" srcId="{B78814E3-A80F-4DCC-A5D1-63039ED6F6E8}" destId="{66D7B18A-E63B-465D-BC5E-A602B57B28E5}" srcOrd="3" destOrd="0" presId="urn:microsoft.com/office/officeart/2005/8/layout/hList1"/>
    <dgm:cxn modelId="{E2B7AF7F-9BAB-4CF4-8CE3-EA5BFB4D0FB8}" type="presParOf" srcId="{B78814E3-A80F-4DCC-A5D1-63039ED6F6E8}" destId="{EFE24CA1-03BD-48A1-926D-FE870C7F83DE}" srcOrd="4" destOrd="0" presId="urn:microsoft.com/office/officeart/2005/8/layout/hList1"/>
    <dgm:cxn modelId="{EB7E563C-1593-4D0C-BBC9-D5BE68A9F890}" type="presParOf" srcId="{EFE24CA1-03BD-48A1-926D-FE870C7F83DE}" destId="{5A6B1376-1638-4A53-BEC8-623C221536F4}" srcOrd="0" destOrd="0" presId="urn:microsoft.com/office/officeart/2005/8/layout/hList1"/>
    <dgm:cxn modelId="{BD204BC1-44C8-440A-B2F5-F766366FBD1E}" type="presParOf" srcId="{EFE24CA1-03BD-48A1-926D-FE870C7F83DE}" destId="{6315C677-00AB-4743-A556-90F83374B2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9BA98D-8E40-4595-B865-AC2A7E969037}">
      <dsp:nvSpPr>
        <dsp:cNvPr id="0" name=""/>
        <dsp:cNvSpPr/>
      </dsp:nvSpPr>
      <dsp:spPr>
        <a:xfrm>
          <a:off x="0" y="582794"/>
          <a:ext cx="2275284" cy="8922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latin typeface="+mn-lt"/>
            </a:rPr>
            <a:t>Тверде Біопаливо</a:t>
          </a:r>
          <a:endParaRPr lang="ru-RU" sz="2500" kern="1200" dirty="0">
            <a:latin typeface="+mn-lt"/>
          </a:endParaRPr>
        </a:p>
      </dsp:txBody>
      <dsp:txXfrm>
        <a:off x="0" y="582794"/>
        <a:ext cx="2275284" cy="892290"/>
      </dsp:txXfrm>
    </dsp:sp>
    <dsp:sp modelId="{0BFBFBE8-3E3B-47F0-9A74-5AF736CE01E4}">
      <dsp:nvSpPr>
        <dsp:cNvPr id="0" name=""/>
        <dsp:cNvSpPr/>
      </dsp:nvSpPr>
      <dsp:spPr>
        <a:xfrm>
          <a:off x="0" y="1471819"/>
          <a:ext cx="2275284" cy="286971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1" kern="1200" dirty="0" smtClean="0">
              <a:latin typeface="+mn-lt"/>
            </a:rPr>
            <a:t>Дрова</a:t>
          </a:r>
          <a:endParaRPr lang="ru-RU" sz="1800" b="0" i="1" kern="1200" dirty="0">
            <a:latin typeface="+mn-lt"/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i="1" kern="1200" dirty="0" smtClean="0">
              <a:latin typeface="+mn-lt"/>
            </a:rPr>
            <a:t>Солома</a:t>
          </a:r>
          <a:endParaRPr lang="ru-RU" sz="1800" i="1" kern="1200" dirty="0">
            <a:latin typeface="+mn-lt"/>
          </a:endParaRPr>
        </a:p>
      </dsp:txBody>
      <dsp:txXfrm>
        <a:off x="0" y="1471819"/>
        <a:ext cx="2275284" cy="2869715"/>
      </dsp:txXfrm>
    </dsp:sp>
    <dsp:sp modelId="{F97C9BF6-106D-4CE3-BB6F-AD8C9866E881}">
      <dsp:nvSpPr>
        <dsp:cNvPr id="0" name=""/>
        <dsp:cNvSpPr/>
      </dsp:nvSpPr>
      <dsp:spPr>
        <a:xfrm>
          <a:off x="2596157" y="504507"/>
          <a:ext cx="2275284" cy="892290"/>
        </a:xfrm>
        <a:prstGeom prst="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127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latin typeface="+mn-lt"/>
            </a:rPr>
            <a:t>Рідке</a:t>
          </a:r>
          <a:r>
            <a:rPr lang="uk-UA" sz="2500" kern="1200" baseline="0" dirty="0" smtClean="0">
              <a:latin typeface="+mn-lt"/>
            </a:rPr>
            <a:t> Біопаливо</a:t>
          </a:r>
          <a:endParaRPr lang="ru-RU" sz="2500" kern="1200" dirty="0">
            <a:latin typeface="+mn-lt"/>
          </a:endParaRPr>
        </a:p>
      </dsp:txBody>
      <dsp:txXfrm>
        <a:off x="2596157" y="504507"/>
        <a:ext cx="2275284" cy="892290"/>
      </dsp:txXfrm>
    </dsp:sp>
    <dsp:sp modelId="{70D41E6C-26FA-4786-B1A9-DA98AE0C0F21}">
      <dsp:nvSpPr>
        <dsp:cNvPr id="0" name=""/>
        <dsp:cNvSpPr/>
      </dsp:nvSpPr>
      <dsp:spPr>
        <a:xfrm>
          <a:off x="2596157" y="1396797"/>
          <a:ext cx="2275284" cy="2972320"/>
        </a:xfrm>
        <a:prstGeom prst="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</a:rPr>
            <a:t>Біометанол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  <a:hlinkClick xmlns:r="http://schemas.openxmlformats.org/officeDocument/2006/relationships" r:id="" action="ppaction://noaction"/>
            </a:rPr>
            <a:t>Біоэтанол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</a:rPr>
            <a:t>Біобутанол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  <a:hlinkClick xmlns:r="http://schemas.openxmlformats.org/officeDocument/2006/relationships" r:id="" action="ppaction://hlinksldjump"/>
            </a:rPr>
            <a:t>Диметиловий</a:t>
          </a:r>
          <a:r>
            <a:rPr lang="ru-RU" sz="1400" b="0" i="1" kern="1200" dirty="0" smtClean="0">
              <a:latin typeface="+mn-lt"/>
              <a:hlinkClick xmlns:r="http://schemas.openxmlformats.org/officeDocument/2006/relationships" r:id="" action="ppaction://hlinksldjump"/>
            </a:rPr>
            <a:t> </a:t>
          </a:r>
          <a:r>
            <a:rPr lang="ru-RU" sz="1400" b="0" i="1" kern="1200" dirty="0" smtClean="0">
              <a:latin typeface="+mn-lt"/>
              <a:hlinkClick xmlns:r="http://schemas.openxmlformats.org/officeDocument/2006/relationships" r:id="" action="ppaction://hlinksldjump"/>
            </a:rPr>
            <a:t>эфир 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</a:rPr>
            <a:t>Біодизель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1" kern="1200" dirty="0" err="1" smtClean="0">
              <a:latin typeface="+mn-lt"/>
            </a:rPr>
            <a:t>Біонафта</a:t>
          </a:r>
          <a:endParaRPr lang="ru-RU" sz="1400" b="0" i="1" kern="1200" dirty="0">
            <a:latin typeface="+mn-lt"/>
          </a:endParaRPr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1" kern="1200" dirty="0" err="1" smtClean="0">
              <a:latin typeface="+mn-lt"/>
            </a:rPr>
            <a:t>Біотопливо</a:t>
          </a:r>
          <a:r>
            <a:rPr lang="uk-UA" sz="1400" b="0" i="1" kern="1200" dirty="0" smtClean="0">
              <a:latin typeface="+mn-lt"/>
            </a:rPr>
            <a:t> другого покоління</a:t>
          </a:r>
          <a:endParaRPr lang="ru-RU" sz="1400" b="0" i="1" kern="1200" dirty="0">
            <a:latin typeface="+mn-lt"/>
          </a:endParaRPr>
        </a:p>
      </dsp:txBody>
      <dsp:txXfrm>
        <a:off x="2596157" y="1396797"/>
        <a:ext cx="2275284" cy="2972320"/>
      </dsp:txXfrm>
    </dsp:sp>
    <dsp:sp modelId="{5A6B1376-1638-4A53-BEC8-623C221536F4}">
      <dsp:nvSpPr>
        <dsp:cNvPr id="0" name=""/>
        <dsp:cNvSpPr/>
      </dsp:nvSpPr>
      <dsp:spPr>
        <a:xfrm>
          <a:off x="5189981" y="504507"/>
          <a:ext cx="2275284" cy="892290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127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latin typeface="+mn-lt"/>
            </a:rPr>
            <a:t>Газоподібне</a:t>
          </a:r>
          <a:r>
            <a:rPr lang="uk-UA" sz="2500" kern="1200" baseline="0" dirty="0" smtClean="0">
              <a:latin typeface="+mn-lt"/>
            </a:rPr>
            <a:t> Біопаливо</a:t>
          </a:r>
          <a:endParaRPr lang="ru-RU" sz="2500" kern="1200" dirty="0">
            <a:latin typeface="+mn-lt"/>
          </a:endParaRPr>
        </a:p>
      </dsp:txBody>
      <dsp:txXfrm>
        <a:off x="5189981" y="504507"/>
        <a:ext cx="2275284" cy="892290"/>
      </dsp:txXfrm>
    </dsp:sp>
    <dsp:sp modelId="{6315C677-00AB-4743-A556-90F83374B209}">
      <dsp:nvSpPr>
        <dsp:cNvPr id="0" name=""/>
        <dsp:cNvSpPr/>
      </dsp:nvSpPr>
      <dsp:spPr>
        <a:xfrm>
          <a:off x="5208265" y="1414423"/>
          <a:ext cx="2259334" cy="2972320"/>
        </a:xfrm>
        <a:prstGeom prst="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1" kern="1200" dirty="0" err="1" smtClean="0">
              <a:latin typeface="+mn-lt"/>
            </a:rPr>
            <a:t>Біоводень</a:t>
          </a:r>
          <a:endParaRPr lang="ru-RU" sz="1600" b="0" i="1" kern="1200" dirty="0">
            <a:latin typeface="+mn-lt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1" kern="1200" dirty="0" err="1" smtClean="0">
              <a:latin typeface="+mn-lt"/>
            </a:rPr>
            <a:t>Біогаз</a:t>
          </a:r>
          <a:endParaRPr lang="ru-RU" sz="1600" b="0" i="1" kern="1200" dirty="0">
            <a:latin typeface="+mn-lt"/>
          </a:endParaRPr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0" i="1" kern="1200" dirty="0" err="1" smtClean="0">
              <a:latin typeface="+mn-lt"/>
            </a:rPr>
            <a:t>Біотопливо</a:t>
          </a:r>
          <a:r>
            <a:rPr lang="uk-UA" sz="1600" b="0" i="1" kern="1200" dirty="0" smtClean="0">
              <a:latin typeface="+mn-lt"/>
            </a:rPr>
            <a:t> Третього покоління</a:t>
          </a:r>
          <a:endParaRPr lang="ru-RU" sz="1600" b="0" i="1" kern="1200" dirty="0">
            <a:latin typeface="+mn-lt"/>
          </a:endParaRPr>
        </a:p>
      </dsp:txBody>
      <dsp:txXfrm>
        <a:off x="5208265" y="1414423"/>
        <a:ext cx="2259334" cy="29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B050"/>
            </a:gs>
            <a:gs pos="100000">
              <a:srgbClr val="92D05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73A147-382F-4E6A-84B2-ED3037B195A1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9603D9-D323-4EB6-965A-11A170AAB3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9"/>
          <p:cNvSpPr/>
          <p:nvPr/>
        </p:nvSpPr>
        <p:spPr>
          <a:xfrm>
            <a:off x="0" y="0"/>
            <a:ext cx="10160000" cy="762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836712"/>
            <a:ext cx="6172200" cy="18943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uk-UA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іопаливо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5616624" cy="576064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Біопа́ливо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або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біологічне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паливо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 —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органічні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матеріали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такі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як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деревина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відходи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спирти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що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використовуються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для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виробництва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енергії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поновлюване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джерело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енергії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відміну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від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інших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природних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ресурсів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як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нафта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вугілля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і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ядерне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паливо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Офіційне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визначення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біопалива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—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будь-яке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паливо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мінімум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з 80 %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вмістом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об'ємом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матеріалів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отриманих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від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живих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організмів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зібраних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межах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десяти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років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перед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виробництвом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endParaRPr lang="ru-RU" dirty="0"/>
          </a:p>
        </p:txBody>
      </p:sp>
      <p:sp>
        <p:nvSpPr>
          <p:cNvPr id="4" name="Shape 28"/>
          <p:cNvSpPr/>
          <p:nvPr/>
        </p:nvSpPr>
        <p:spPr>
          <a:xfrm>
            <a:off x="5796136" y="1340768"/>
            <a:ext cx="3096344" cy="4176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Енергоносії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hape 64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352928" cy="527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984375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0"/>
          <p:cNvSpPr txBox="1"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vert="horz" anchor="b">
            <a:normAutofit/>
          </a:bodyPr>
          <a:lstStyle/>
          <a:p>
            <a:pPr algn="ctr">
              <a:defRPr/>
            </a:pPr>
            <a:r>
              <a:rPr lang="uk-UA" sz="3200" b="1" u="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00"/>
                  </a:solidFill>
                </a:uFill>
              </a:rPr>
              <a:t>Види Біопалива</a:t>
            </a:r>
            <a:endParaRPr lang="ru-RU" sz="3200" b="1" u="heav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00"/>
                </a:solidFill>
              </a:u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267744" y="1268760"/>
            <a:ext cx="78467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5724128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3887924" y="1664804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 біопалива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Переваги: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відновлюваність сировини;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позитивний енергетичний баланс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закритий обіг </a:t>
            </a:r>
            <a:r>
              <a:rPr lang="uk-UA" dirty="0" err="1" smtClean="0"/>
              <a:t>СО</a:t>
            </a:r>
            <a:r>
              <a:rPr lang="uk-UA" dirty="0" err="1" smtClean="0">
                <a:latin typeface="Calibri"/>
                <a:cs typeface="Calibri"/>
              </a:rPr>
              <a:t>₂</a:t>
            </a:r>
            <a:r>
              <a:rPr lang="uk-UA" dirty="0" smtClean="0">
                <a:latin typeface="Calibri"/>
                <a:cs typeface="Calibri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низька моторна емісія;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для </a:t>
            </a:r>
            <a:r>
              <a:rPr lang="ru-RU" dirty="0" err="1" smtClean="0"/>
              <a:t>агровиробництва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 біопалива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Недоліки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вивільнення</a:t>
            </a:r>
            <a:r>
              <a:rPr lang="ru-RU" dirty="0" smtClean="0"/>
              <a:t> </a:t>
            </a:r>
            <a:r>
              <a:rPr lang="ru-RU" dirty="0" err="1" smtClean="0"/>
              <a:t>окису</a:t>
            </a:r>
            <a:r>
              <a:rPr lang="ru-RU" dirty="0" smtClean="0"/>
              <a:t> азоту;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монокультури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висока</a:t>
            </a:r>
            <a:r>
              <a:rPr lang="ru-RU" dirty="0" smtClean="0"/>
              <a:t> потреба в </a:t>
            </a:r>
            <a:r>
              <a:rPr lang="ru-RU" dirty="0" err="1" smtClean="0"/>
              <a:t>субвенціях</a:t>
            </a:r>
            <a:r>
              <a:rPr lang="ru-RU" dirty="0" smtClean="0"/>
              <a:t> (</a:t>
            </a:r>
            <a:r>
              <a:rPr lang="ru-RU" dirty="0" err="1" smtClean="0"/>
              <a:t>дотаціях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невисокий</a:t>
            </a:r>
            <a:r>
              <a:rPr lang="ru-RU" dirty="0" smtClean="0"/>
              <a:t> </a:t>
            </a:r>
            <a:r>
              <a:rPr lang="ru-RU" dirty="0" err="1" smtClean="0"/>
              <a:t>виробничий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біопалива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сировинне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ринку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перспективні</a:t>
            </a:r>
            <a:r>
              <a:rPr lang="ru-RU" dirty="0" smtClean="0"/>
              <a:t> напрямки </a:t>
            </a:r>
            <a:r>
              <a:rPr lang="ru-RU" dirty="0" err="1" smtClean="0"/>
              <a:t>розвитку,які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імпортерів</a:t>
            </a:r>
            <a:r>
              <a:rPr lang="ru-RU" dirty="0" smtClean="0"/>
              <a:t> (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),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обсягами</a:t>
            </a:r>
            <a:r>
              <a:rPr lang="ru-RU" dirty="0" smtClean="0"/>
              <a:t>. </a:t>
            </a:r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на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зростанню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них,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породжує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151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Біопаливо</vt:lpstr>
      <vt:lpstr>Слайд 2</vt:lpstr>
      <vt:lpstr>Енергоносії</vt:lpstr>
      <vt:lpstr>Види Біопалива</vt:lpstr>
      <vt:lpstr>Використання біопалива</vt:lpstr>
      <vt:lpstr>Використання біопалива</vt:lpstr>
      <vt:lpstr>Висновок</vt:lpstr>
      <vt:lpstr>Дякуємо за увагу!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Біопаливо</dc:title>
  <dc:creator>ДЕТКИ</dc:creator>
  <cp:lastModifiedBy>ДЕТКИ</cp:lastModifiedBy>
  <cp:revision>5</cp:revision>
  <dcterms:created xsi:type="dcterms:W3CDTF">2013-12-02T19:05:55Z</dcterms:created>
  <dcterms:modified xsi:type="dcterms:W3CDTF">2013-12-02T20:07:30Z</dcterms:modified>
</cp:coreProperties>
</file>