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9E9"/>
    <a:srgbClr val="00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D77FDB-89DA-4088-810C-823EEC1BEB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1FDA-0400-4FF3-98ED-AC999EBBA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190F-A921-43E0-A8C8-523232AF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175A286-89FF-4FF5-A98F-34A20DB39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6CD2-8EEF-49CA-8132-D5274F4A18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1643-68DE-4944-917D-1D809D17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637DF9-3433-401E-8F42-F07CFD1B4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414-1145-436A-B2F1-021A06F0C8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F7A9-685C-4AB4-895E-83A0A8A47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8ED9-34AE-4D45-9F8F-A22A4BBFF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3CAAE-0F39-4844-8E1A-DED0C9E306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80FB49-2509-4011-9880-AFADC26872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/>
        </p:nvSpPr>
        <p:spPr bwMode="auto">
          <a:xfrm flipH="1" flipV="1">
            <a:off x="1828800" y="3886200"/>
            <a:ext cx="2209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>
              <a:spcBef>
                <a:spcPct val="20000"/>
              </a:spcBef>
            </a:pPr>
            <a:endParaRPr lang="uk-UA" sz="3200" b="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 flipH="1" flipV="1">
            <a:off x="1295400" y="38100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uk-UA" sz="3200" b="0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 flipH="1" flipV="1">
            <a:off x="1447800" y="396240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uk-UA" sz="3200" b="0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4038600"/>
            <a:ext cx="56388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Geographical position of the USA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6152" cy="57912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THE END</a:t>
            </a:r>
            <a:endParaRPr lang="uk-UA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696200" cy="1146175"/>
          </a:xfrm>
        </p:spPr>
        <p:txBody>
          <a:bodyPr>
            <a:normAutofit fontScale="90000"/>
          </a:bodyPr>
          <a:lstStyle/>
          <a:p>
            <a:r>
              <a:rPr lang="en-US" sz="3600" u="sng" dirty="0"/>
              <a:t>The USA is situated in the Central part of the North American continent.</a:t>
            </a:r>
            <a:endParaRPr lang="ru-RU" sz="3600" u="sng" dirty="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066800" y="5410200"/>
            <a:ext cx="6858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 b="0" u="sng">
                <a:solidFill>
                  <a:schemeClr val="tx2"/>
                </a:solidFill>
              </a:rPr>
              <a:t> It is washed by the Atlantic Ocean in the East and the Pacific Ocean in the West.</a:t>
            </a:r>
            <a:endParaRPr lang="ru-RU" sz="3200" b="0" u="sng">
              <a:solidFill>
                <a:schemeClr val="tx2"/>
              </a:solidFill>
            </a:endParaRPr>
          </a:p>
        </p:txBody>
      </p:sp>
      <p:pic>
        <p:nvPicPr>
          <p:cNvPr id="8202" name="Picture 10" descr="Атлантический океа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4038600" cy="2971800"/>
          </a:xfrm>
          <a:prstGeom prst="rect">
            <a:avLst/>
          </a:prstGeom>
          <a:noFill/>
        </p:spPr>
      </p:pic>
      <p:pic>
        <p:nvPicPr>
          <p:cNvPr id="8203" name="Picture 11" descr="тихий океа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76400"/>
            <a:ext cx="4114800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0" y="0"/>
            <a:ext cx="4419600" cy="3733800"/>
          </a:xfrm>
        </p:spPr>
        <p:txBody>
          <a:bodyPr/>
          <a:lstStyle/>
          <a:p>
            <a:r>
              <a:rPr lang="en-US" sz="3200" u="sng"/>
              <a:t>In the North it borders on Canada and in the South it border on Mexico.</a:t>
            </a:r>
            <a:r>
              <a:rPr lang="en-US" sz="2800"/>
              <a:t> </a:t>
            </a:r>
            <a:endParaRPr lang="ru-RU" sz="2800"/>
          </a:p>
        </p:txBody>
      </p:sp>
      <p:pic>
        <p:nvPicPr>
          <p:cNvPr id="13318" name="Picture 6" descr="канада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3241675" cy="3886200"/>
          </a:xfrm>
          <a:prstGeom prst="rect">
            <a:avLst/>
          </a:prstGeom>
          <a:noFill/>
        </p:spPr>
      </p:pic>
      <p:pic>
        <p:nvPicPr>
          <p:cNvPr id="13319" name="Picture 7" descr="канад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762000"/>
            <a:ext cx="1600200" cy="1189038"/>
          </a:xfrm>
          <a:prstGeom prst="rect">
            <a:avLst/>
          </a:prstGeom>
          <a:noFill/>
        </p:spPr>
      </p:pic>
      <p:pic>
        <p:nvPicPr>
          <p:cNvPr id="13320" name="Picture 8" descr="y_185a913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963988"/>
            <a:ext cx="5334000" cy="289401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0" y="3429000"/>
            <a:ext cx="3886200" cy="2743200"/>
          </a:xfrm>
        </p:spPr>
        <p:txBody>
          <a:bodyPr>
            <a:normAutofit fontScale="90000"/>
          </a:bodyPr>
          <a:lstStyle/>
          <a:p>
            <a:r>
              <a:rPr lang="en-US" sz="3200" u="sng"/>
              <a:t>The USA is the fourth largest country in the world after</a:t>
            </a:r>
            <a:r>
              <a:rPr lang="ru-RU" sz="3200" u="sng"/>
              <a:t> :</a:t>
            </a:r>
            <a:r>
              <a:rPr lang="ru-RU" sz="3200"/>
              <a:t> </a:t>
            </a:r>
            <a:r>
              <a:rPr lang="en-US" sz="3200" u="sng"/>
              <a:t>Russia, Canada and China</a:t>
            </a:r>
            <a:endParaRPr lang="ru-RU" sz="3200" u="sng"/>
          </a:p>
        </p:txBody>
      </p:sp>
      <p:pic>
        <p:nvPicPr>
          <p:cNvPr id="15366" name="Picture 6" descr="Россия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3733800" cy="2895600"/>
          </a:xfrm>
          <a:prstGeom prst="rect">
            <a:avLst/>
          </a:prstGeom>
          <a:noFill/>
        </p:spPr>
      </p:pic>
      <p:pic>
        <p:nvPicPr>
          <p:cNvPr id="15367" name="Picture 7" descr="Росс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447800" cy="952500"/>
          </a:xfrm>
          <a:prstGeom prst="rect">
            <a:avLst/>
          </a:prstGeom>
          <a:noFill/>
        </p:spPr>
      </p:pic>
      <p:pic>
        <p:nvPicPr>
          <p:cNvPr id="15368" name="Picture 8" descr="Канада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28600"/>
            <a:ext cx="4267200" cy="2895600"/>
          </a:xfrm>
          <a:prstGeom prst="rect">
            <a:avLst/>
          </a:prstGeom>
          <a:noFill/>
        </p:spPr>
      </p:pic>
      <p:pic>
        <p:nvPicPr>
          <p:cNvPr id="15369" name="Picture 9" descr="канад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304800"/>
            <a:ext cx="1828800" cy="1358900"/>
          </a:xfrm>
          <a:prstGeom prst="rect">
            <a:avLst/>
          </a:prstGeom>
          <a:noFill/>
        </p:spPr>
      </p:pic>
      <p:pic>
        <p:nvPicPr>
          <p:cNvPr id="15370" name="Picture 10" descr="Китай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3352800"/>
            <a:ext cx="3733800" cy="3276600"/>
          </a:xfrm>
          <a:prstGeom prst="rect">
            <a:avLst/>
          </a:prstGeom>
          <a:noFill/>
        </p:spPr>
      </p:pic>
      <p:pic>
        <p:nvPicPr>
          <p:cNvPr id="15371" name="Picture 11" descr="Китай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5562600"/>
            <a:ext cx="1524000" cy="1016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Колумб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4572000" cy="2819400"/>
          </a:xfrm>
          <a:prstGeom prst="rect">
            <a:avLst/>
          </a:prstGeom>
          <a:noFill/>
        </p:spPr>
      </p:pic>
      <p:pic>
        <p:nvPicPr>
          <p:cNvPr id="17414" name="Picture 6" descr="alas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962400"/>
            <a:ext cx="4191000" cy="2740025"/>
          </a:xfrm>
          <a:prstGeom prst="rect">
            <a:avLst/>
          </a:prstGeom>
          <a:noFill/>
        </p:spPr>
      </p:pic>
      <p:pic>
        <p:nvPicPr>
          <p:cNvPr id="17415" name="Picture 7" descr="аляс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962400"/>
            <a:ext cx="4156075" cy="2719388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724400" y="533400"/>
            <a:ext cx="4191000" cy="1981200"/>
          </a:xfrm>
        </p:spPr>
        <p:txBody>
          <a:bodyPr/>
          <a:lstStyle/>
          <a:p>
            <a:r>
              <a:rPr lang="en-US" sz="2800" u="sng" dirty="0"/>
              <a:t>The USA consists of 50 </a:t>
            </a:r>
            <a:r>
              <a:rPr lang="en-US" sz="2800" u="sng" dirty="0" smtClean="0"/>
              <a:t>states</a:t>
            </a:r>
            <a:endParaRPr lang="ru-RU" sz="2800" u="sng" dirty="0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685800"/>
          </a:xfrm>
        </p:spPr>
        <p:txBody>
          <a:bodyPr/>
          <a:lstStyle/>
          <a:p>
            <a:r>
              <a:rPr lang="en-US" u="sng"/>
              <a:t>The largest state is Alaska.</a:t>
            </a:r>
            <a:endParaRPr lang="ru-RU" u="sng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NY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85800"/>
            <a:ext cx="3048000" cy="2341563"/>
          </a:xfrm>
          <a:prstGeom prst="rect">
            <a:avLst/>
          </a:prstGeom>
          <a:noFill/>
        </p:spPr>
      </p:pic>
      <p:pic>
        <p:nvPicPr>
          <p:cNvPr id="20487" name="Picture 7" descr="LA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5900" y="609600"/>
            <a:ext cx="3848100" cy="2586038"/>
          </a:xfrm>
          <a:prstGeom prst="rect">
            <a:avLst/>
          </a:prstGeom>
          <a:noFill/>
        </p:spPr>
      </p:pic>
      <p:pic>
        <p:nvPicPr>
          <p:cNvPr id="20488" name="Picture 8" descr="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0"/>
            <a:ext cx="1311275" cy="1017588"/>
          </a:xfrm>
          <a:prstGeom prst="rect">
            <a:avLst/>
          </a:prstGeom>
          <a:noFill/>
        </p:spPr>
      </p:pic>
      <p:pic>
        <p:nvPicPr>
          <p:cNvPr id="20490" name="Picture 10" descr="Чикаг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3886200"/>
            <a:ext cx="3505200" cy="2805113"/>
          </a:xfrm>
          <a:prstGeom prst="rect">
            <a:avLst/>
          </a:prstGeom>
          <a:noFill/>
        </p:spPr>
      </p:pic>
      <p:pic>
        <p:nvPicPr>
          <p:cNvPr id="20491" name="Picture 11" descr="СанФ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4419600"/>
            <a:ext cx="3048000" cy="2286000"/>
          </a:xfrm>
          <a:prstGeom prst="rect">
            <a:avLst/>
          </a:prstGeom>
          <a:noFill/>
        </p:spPr>
      </p:pic>
      <p:pic>
        <p:nvPicPr>
          <p:cNvPr id="20492" name="Picture 12" descr="Филадельфия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3276600"/>
            <a:ext cx="2590800" cy="1727200"/>
          </a:xfrm>
          <a:prstGeom prst="rect">
            <a:avLst/>
          </a:prstGeom>
          <a:noFill/>
        </p:spPr>
      </p:pic>
      <p:sp>
        <p:nvSpPr>
          <p:cNvPr id="20493" name="Rectangle 13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5486400" cy="868363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/>
              <a:t>  The </a:t>
            </a:r>
            <a:r>
              <a:rPr lang="en-US" sz="3600" u="sng" dirty="0"/>
              <a:t>largest cities are …</a:t>
            </a:r>
            <a:endParaRPr lang="ru-RU" sz="3600" u="sng" dirty="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685800" y="29718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New York</a:t>
            </a:r>
            <a:endParaRPr lang="ru-RU" u="sng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400800" y="3200400"/>
            <a:ext cx="1695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Los Angeles</a:t>
            </a:r>
            <a:endParaRPr lang="ru-RU" u="sng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09600" y="3581400"/>
            <a:ext cx="1187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Chicago</a:t>
            </a:r>
            <a:endParaRPr lang="ru-RU" u="sng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6400800" y="3962400"/>
            <a:ext cx="1935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San-Francisco</a:t>
            </a:r>
            <a:endParaRPr lang="ru-RU" u="sng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413125" y="2830513"/>
            <a:ext cx="167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Philadelphia</a:t>
            </a:r>
            <a:endParaRPr lang="ru-RU" u="sng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u="sng"/>
              <a:t>The main rivers </a:t>
            </a:r>
            <a:r>
              <a:rPr lang="ru-RU" u="sng"/>
              <a:t>:</a:t>
            </a:r>
          </a:p>
        </p:txBody>
      </p:sp>
      <p:pic>
        <p:nvPicPr>
          <p:cNvPr id="24582" name="Picture 6" descr="Missisip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990600"/>
            <a:ext cx="4191000" cy="2895600"/>
          </a:xfrm>
          <a:prstGeom prst="rect">
            <a:avLst/>
          </a:prstGeom>
          <a:noFill/>
        </p:spPr>
      </p:pic>
      <p:pic>
        <p:nvPicPr>
          <p:cNvPr id="24583" name="Picture 7" descr="Мисур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990600"/>
            <a:ext cx="3886200" cy="2895600"/>
          </a:xfrm>
          <a:prstGeom prst="rect">
            <a:avLst/>
          </a:prstGeom>
          <a:noFill/>
        </p:spPr>
      </p:pic>
      <p:pic>
        <p:nvPicPr>
          <p:cNvPr id="24584" name="Picture 8" descr="Рио Гранд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267200"/>
            <a:ext cx="5181600" cy="2362200"/>
          </a:xfrm>
          <a:prstGeom prst="rect">
            <a:avLst/>
          </a:prstGeom>
          <a:noFill/>
        </p:spPr>
      </p:pic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04800" y="38862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36525" y="3821113"/>
            <a:ext cx="207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The Mississippi</a:t>
            </a:r>
            <a:endParaRPr lang="ru-RU" u="sng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851525" y="3744913"/>
            <a:ext cx="174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The Missouri</a:t>
            </a:r>
            <a:endParaRPr lang="ru-RU" u="sng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88925" y="6183313"/>
            <a:ext cx="207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The Rio Grande</a:t>
            </a:r>
            <a:endParaRPr lang="ru-RU" u="sng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horseshoe-bend-arizo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3962400" cy="3048000"/>
          </a:xfrm>
          <a:prstGeom prst="rect">
            <a:avLst/>
          </a:prstGeom>
          <a:noFill/>
        </p:spPr>
      </p:pic>
      <p:pic>
        <p:nvPicPr>
          <p:cNvPr id="26630" name="Picture 6" descr="Река Колумб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28600"/>
            <a:ext cx="4114800" cy="2989263"/>
          </a:xfrm>
          <a:prstGeom prst="rect">
            <a:avLst/>
          </a:prstGeom>
          <a:noFill/>
        </p:spPr>
      </p:pic>
      <p:pic>
        <p:nvPicPr>
          <p:cNvPr id="26631" name="Picture 7" descr="р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3429000"/>
            <a:ext cx="4381500" cy="3200400"/>
          </a:xfrm>
          <a:prstGeom prst="rect">
            <a:avLst/>
          </a:prstGeom>
          <a:noFill/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0325" y="3211513"/>
            <a:ext cx="182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The Colorado</a:t>
            </a:r>
            <a:endParaRPr lang="ru-RU" u="sng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858000" y="3124200"/>
            <a:ext cx="186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The Columbia</a:t>
            </a:r>
            <a:endParaRPr lang="ru-RU" u="sng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0" y="6096000"/>
            <a:ext cx="227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The Hudson river</a:t>
            </a:r>
            <a:endParaRPr lang="ru-RU" u="sng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u="sng" dirty="0" err="1"/>
              <a:t>Between</a:t>
            </a:r>
            <a:r>
              <a:rPr lang="ru-RU" sz="4000" u="sng" dirty="0"/>
              <a:t> </a:t>
            </a:r>
            <a:r>
              <a:rPr lang="ru-RU" sz="4000" u="sng" dirty="0" err="1"/>
              <a:t>the</a:t>
            </a:r>
            <a:r>
              <a:rPr lang="ru-RU" sz="4000" u="sng" dirty="0"/>
              <a:t> US</a:t>
            </a:r>
            <a:r>
              <a:rPr lang="en-US" sz="4000" u="sng" dirty="0"/>
              <a:t>A</a:t>
            </a:r>
            <a:r>
              <a:rPr lang="ru-RU" sz="4000" u="sng" dirty="0"/>
              <a:t> </a:t>
            </a:r>
            <a:r>
              <a:rPr lang="ru-RU" sz="4000" u="sng" dirty="0" err="1"/>
              <a:t>and</a:t>
            </a:r>
            <a:r>
              <a:rPr lang="ru-RU" sz="4000" u="sng" dirty="0"/>
              <a:t> </a:t>
            </a:r>
            <a:r>
              <a:rPr lang="ru-RU" sz="4000" u="sng" dirty="0" err="1"/>
              <a:t>Canada</a:t>
            </a:r>
            <a:r>
              <a:rPr lang="ru-RU" sz="4000" u="sng" dirty="0"/>
              <a:t>, </a:t>
            </a:r>
            <a:r>
              <a:rPr lang="ru-RU" sz="4000" u="sng" dirty="0" err="1"/>
              <a:t>there</a:t>
            </a:r>
            <a:r>
              <a:rPr lang="ru-RU" sz="4000" u="sng" dirty="0"/>
              <a:t> </a:t>
            </a:r>
            <a:r>
              <a:rPr lang="ru-RU" sz="4000" u="sng" dirty="0" err="1"/>
              <a:t>are</a:t>
            </a:r>
            <a:r>
              <a:rPr lang="ru-RU" sz="4000" u="sng" dirty="0"/>
              <a:t> 4 </a:t>
            </a:r>
            <a:r>
              <a:rPr lang="ru-RU" sz="4000" u="sng" dirty="0" err="1"/>
              <a:t>great</a:t>
            </a:r>
            <a:r>
              <a:rPr lang="ru-RU" sz="4000" u="sng" dirty="0"/>
              <a:t> </a:t>
            </a:r>
            <a:r>
              <a:rPr lang="ru-RU" sz="4000" u="sng" dirty="0" err="1"/>
              <a:t>lakes</a:t>
            </a:r>
            <a:r>
              <a:rPr lang="ru-RU" sz="4000" u="sng" dirty="0"/>
              <a:t> :</a:t>
            </a:r>
          </a:p>
        </p:txBody>
      </p:sp>
      <p:pic>
        <p:nvPicPr>
          <p:cNvPr id="27654" name="Picture 6" descr="Верхнее озе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371600"/>
            <a:ext cx="3886200" cy="1828800"/>
          </a:xfrm>
          <a:prstGeom prst="rect">
            <a:avLst/>
          </a:prstGeom>
          <a:noFill/>
        </p:spPr>
      </p:pic>
      <p:pic>
        <p:nvPicPr>
          <p:cNvPr id="27655" name="Picture 7" descr="Озеро Мичиган!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447800"/>
            <a:ext cx="3657600" cy="2057400"/>
          </a:xfrm>
          <a:prstGeom prst="rect">
            <a:avLst/>
          </a:prstGeom>
          <a:noFill/>
        </p:spPr>
      </p:pic>
      <p:pic>
        <p:nvPicPr>
          <p:cNvPr id="27656" name="Picture 8" descr="Озеро Гуро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962400"/>
            <a:ext cx="3505200" cy="2743200"/>
          </a:xfrm>
          <a:prstGeom prst="rect">
            <a:avLst/>
          </a:prstGeom>
          <a:noFill/>
        </p:spPr>
      </p:pic>
      <p:pic>
        <p:nvPicPr>
          <p:cNvPr id="27657" name="Picture 9" descr="Онтари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4217988"/>
            <a:ext cx="4114800" cy="2430462"/>
          </a:xfrm>
          <a:prstGeom prst="rect">
            <a:avLst/>
          </a:prstGeom>
          <a:noFill/>
        </p:spPr>
      </p:pic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838200" y="3124200"/>
            <a:ext cx="187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Lake Superior</a:t>
            </a:r>
            <a:endParaRPr lang="ru-RU" u="sng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46125" y="3592513"/>
            <a:ext cx="1582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Lake Huron</a:t>
            </a:r>
            <a:endParaRPr lang="ru-RU" u="sng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622925" y="3821113"/>
            <a:ext cx="1735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Lake Ontario</a:t>
            </a:r>
            <a:endParaRPr lang="ru-RU" u="sng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867400" y="3352800"/>
            <a:ext cx="193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Lake Michigan</a:t>
            </a:r>
            <a:endParaRPr lang="ru-RU" u="sng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</TotalTime>
  <Words>128</Words>
  <Application>Microsoft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The USA is situated in the Central part of the North American continent.</vt:lpstr>
      <vt:lpstr>In the North it borders on Canada and in the South it border on Mexico. </vt:lpstr>
      <vt:lpstr>The USA is the fourth largest country in the world after : Russia, Canada and China</vt:lpstr>
      <vt:lpstr>The USA consists of 50 states</vt:lpstr>
      <vt:lpstr>  The largest cities are …</vt:lpstr>
      <vt:lpstr>The main rivers :</vt:lpstr>
      <vt:lpstr>Слайд 8</vt:lpstr>
      <vt:lpstr>Between the USA and Canada, there are 4 great lakes :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марина</dc:creator>
  <cp:lastModifiedBy>Ольга</cp:lastModifiedBy>
  <cp:revision>5</cp:revision>
  <cp:lastPrinted>1601-01-01T00:00:00Z</cp:lastPrinted>
  <dcterms:created xsi:type="dcterms:W3CDTF">2012-01-18T13:40:51Z</dcterms:created>
  <dcterms:modified xsi:type="dcterms:W3CDTF">2013-09-17T17:08:58Z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