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64" d="100"/>
          <a:sy n="64" d="100"/>
        </p:scale>
        <p:origin x="-156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662C6-2A21-4CF2-AA67-775B9B5CC0B2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B2D41-D91B-4B86-9E83-492B232E1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2D41-D91B-4B86-9E83-492B232E1A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E4D660-DFE0-4730-A6BA-E7FDFF172A6B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544F3B9-049B-41F0-85E6-3CB61BC20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И их </a:t>
            </a:r>
            <a:r>
              <a:rPr lang="ru-RU" dirty="0"/>
              <a:t>ч</a:t>
            </a:r>
            <a:r>
              <a:rPr lang="ru-RU" dirty="0" smtClean="0"/>
              <a:t>исленность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Животные Красной книги</a:t>
            </a:r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596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2057399"/>
                <a:gridCol w="2057399"/>
                <a:gridCol w="205739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Животное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Статус</a:t>
                      </a:r>
                      <a:r>
                        <a:rPr lang="ru-RU" baseline="0" dirty="0" smtClean="0"/>
                        <a:t> Распространённости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Численность ос. на</a:t>
                      </a:r>
                      <a:r>
                        <a:rPr lang="ru-RU" baseline="0" dirty="0" smtClean="0"/>
                        <a:t> 2004 год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Численность ос. на</a:t>
                      </a:r>
                      <a:r>
                        <a:rPr lang="ru-RU" baseline="0" dirty="0" smtClean="0"/>
                        <a:t> 2014 год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Красный волк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грани исчезновения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3000 ос.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1800</a:t>
                      </a:r>
                      <a:r>
                        <a:rPr lang="ru-RU" baseline="0" dirty="0" smtClean="0"/>
                        <a:t> ос.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Манул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 грани исчезновения</a:t>
                      </a:r>
                    </a:p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5700 ос.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4200 ос.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Азиатский гепард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 грани исчезновения</a:t>
                      </a:r>
                    </a:p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2300 ос.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1400</a:t>
                      </a:r>
                      <a:r>
                        <a:rPr lang="ru-RU" baseline="0" dirty="0" smtClean="0"/>
                        <a:t> ос.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Амурский тигр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 грани исчезновения</a:t>
                      </a:r>
                    </a:p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1200</a:t>
                      </a:r>
                      <a:r>
                        <a:rPr lang="ru-RU" baseline="0" dirty="0" smtClean="0"/>
                        <a:t> ос.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700 ос.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Дальневосточный леопард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 грани исчезновения</a:t>
                      </a:r>
                    </a:p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900 ос.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570 ос.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Ирбис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 грани исчезновения</a:t>
                      </a:r>
                    </a:p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350 ос.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180</a:t>
                      </a:r>
                      <a:r>
                        <a:rPr lang="ru-RU" baseline="0" dirty="0" smtClean="0"/>
                        <a:t> ос.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Амурский</a:t>
                      </a:r>
                      <a:r>
                        <a:rPr lang="ru-RU" baseline="0" dirty="0" smtClean="0"/>
                        <a:t> лесной кот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 грани исчезновения</a:t>
                      </a:r>
                    </a:p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3200</a:t>
                      </a:r>
                      <a:r>
                        <a:rPr lang="ru-RU" baseline="0" dirty="0" smtClean="0"/>
                        <a:t> ос.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1900 ос.</a:t>
                      </a:r>
                      <a:endParaRPr lang="ru-RU" dirty="0"/>
                    </a:p>
                  </a:txBody>
                  <a:tcPr marL="91441" marR="91441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edkie-zhivotnie-krasniy-vol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57298"/>
            <a:ext cx="9144000" cy="471490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Красный волк</a:t>
            </a:r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edkie-zhivotnie-manu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285860"/>
            <a:ext cx="8715436" cy="485778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Манул</a:t>
            </a:r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edkie-zhivotnie-aziatskiy-gepa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4422"/>
            <a:ext cx="9144000" cy="442915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Азиатский гепард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Siberischer_tiger_de_edit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Амурский тигр</a:t>
            </a:r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mur_Leopard_(P.p._amurensis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7000" y="1695450"/>
            <a:ext cx="6350000" cy="42291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Дальневосточный леопард</a:t>
            </a:r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9450" y="2967037"/>
            <a:ext cx="2705100" cy="168592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Ирбис</a:t>
            </a:r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Chat_Léopard_de_Sibér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Амурский лесной кот</a:t>
            </a:r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</TotalTime>
  <Words>112</Words>
  <Application>Microsoft Office PowerPoint</Application>
  <PresentationFormat>Экран 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Животные Красной книги</vt:lpstr>
      <vt:lpstr>Слайд 2</vt:lpstr>
      <vt:lpstr>Красный волк</vt:lpstr>
      <vt:lpstr>Манул</vt:lpstr>
      <vt:lpstr>Азиатский гепард</vt:lpstr>
      <vt:lpstr>Амурский тигр</vt:lpstr>
      <vt:lpstr>Дальневосточный леопард</vt:lpstr>
      <vt:lpstr>Ирбис</vt:lpstr>
      <vt:lpstr>Амурский лесной кот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Красной книги</dc:title>
  <dc:creator>user</dc:creator>
  <cp:lastModifiedBy>user</cp:lastModifiedBy>
  <cp:revision>5</cp:revision>
  <dcterms:created xsi:type="dcterms:W3CDTF">2014-10-13T14:36:59Z</dcterms:created>
  <dcterms:modified xsi:type="dcterms:W3CDTF">2014-10-13T16:40:50Z</dcterms:modified>
</cp:coreProperties>
</file>