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FA79-0693-4E15-97C5-BCBC08BFA375}" type="datetimeFigureOut">
              <a:rPr lang="ru-RU" smtClean="0"/>
              <a:t>19.03.2014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68E830A-5EC9-4BD3-A1FF-A0A68FC8FB2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FA79-0693-4E15-97C5-BCBC08BFA375}" type="datetimeFigureOut">
              <a:rPr lang="ru-RU" smtClean="0"/>
              <a:t>19.03.2014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830A-5EC9-4BD3-A1FF-A0A68FC8FB2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FA79-0693-4E15-97C5-BCBC08BFA375}" type="datetimeFigureOut">
              <a:rPr lang="ru-RU" smtClean="0"/>
              <a:t>19.03.2014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830A-5EC9-4BD3-A1FF-A0A68FC8FB2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FA79-0693-4E15-97C5-BCBC08BFA375}" type="datetimeFigureOut">
              <a:rPr lang="ru-RU" smtClean="0"/>
              <a:t>19.03.2014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830A-5EC9-4BD3-A1FF-A0A68FC8FB2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FA79-0693-4E15-97C5-BCBC08BFA375}" type="datetimeFigureOut">
              <a:rPr lang="ru-RU" smtClean="0"/>
              <a:t>19.03.2014</a:t>
            </a:fld>
            <a:endParaRPr lang="ru-RU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830A-5EC9-4BD3-A1FF-A0A68FC8FB2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FA79-0693-4E15-97C5-BCBC08BFA375}" type="datetimeFigureOut">
              <a:rPr lang="ru-RU" smtClean="0"/>
              <a:t>19.03.2014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830A-5EC9-4BD3-A1FF-A0A68FC8FB2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FA79-0693-4E15-97C5-BCBC08BFA375}" type="datetimeFigureOut">
              <a:rPr lang="ru-RU" smtClean="0"/>
              <a:t>19.03.2014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830A-5EC9-4BD3-A1FF-A0A68FC8FB2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FA79-0693-4E15-97C5-BCBC08BFA375}" type="datetimeFigureOut">
              <a:rPr lang="ru-RU" smtClean="0"/>
              <a:t>19.03.2014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830A-5EC9-4BD3-A1FF-A0A68FC8FB2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FA79-0693-4E15-97C5-BCBC08BFA375}" type="datetimeFigureOut">
              <a:rPr lang="ru-RU" smtClean="0"/>
              <a:t>19.03.2014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830A-5EC9-4BD3-A1FF-A0A68FC8FB2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FA79-0693-4E15-97C5-BCBC08BFA375}" type="datetimeFigureOut">
              <a:rPr lang="ru-RU" smtClean="0"/>
              <a:t>19.03.2014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830A-5EC9-4BD3-A1FF-A0A68FC8FB2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FA79-0693-4E15-97C5-BCBC08BFA375}" type="datetimeFigureOut">
              <a:rPr lang="ru-RU" smtClean="0"/>
              <a:t>19.03.2014</a:t>
            </a:fld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830A-5EC9-4BD3-A1FF-A0A68FC8FB2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71DFA79-0693-4E15-97C5-BCBC08BFA375}" type="datetimeFigureOut">
              <a:rPr lang="ru-RU" smtClean="0"/>
              <a:t>19.03.2014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68E830A-5EC9-4BD3-A1FF-A0A68FC8FB2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22699"/>
            <a:ext cx="7772400" cy="1470025"/>
          </a:xfrm>
        </p:spPr>
        <p:txBody>
          <a:bodyPr/>
          <a:lstStyle/>
          <a:p>
            <a:r>
              <a:rPr lang="en-US" dirty="0" smtClean="0"/>
              <a:t>My future profession</a:t>
            </a:r>
            <a:endParaRPr lang="ru-RU" dirty="0"/>
          </a:p>
        </p:txBody>
      </p:sp>
      <p:pic>
        <p:nvPicPr>
          <p:cNvPr id="5122" name="Picture 2" descr="http://pro-vincia.com.ua/uploads/posts/2012-08/1344864610_17629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16175"/>
            <a:ext cx="4922765" cy="473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479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8352928" cy="27089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There are many different professions in the world, but I want to become a doctor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en-US" dirty="0"/>
              <a:t>After finishing school I am going to enter medical institute. It seems to me that it’s my vocation. I like to help people. To become a doctor I must be good at studies because a doctor is needed and responsible profession.</a:t>
            </a:r>
            <a:endParaRPr lang="ru-RU" dirty="0"/>
          </a:p>
        </p:txBody>
      </p:sp>
      <p:pic>
        <p:nvPicPr>
          <p:cNvPr id="1026" name="Picture 2" descr="http://ternopilinfo.com/wp-content/uploads/2014/02/3836664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673" y="2996952"/>
            <a:ext cx="5648791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756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trust doctors the main what we have – our life and that’s why a doctor must be qualified specialist. He must help people at any time of the day.</a:t>
            </a:r>
            <a:endParaRPr lang="ru-RU" dirty="0"/>
          </a:p>
        </p:txBody>
      </p:sp>
      <p:pic>
        <p:nvPicPr>
          <p:cNvPr id="2050" name="Picture 2" descr="http://volga.lutsk.ua/img/news/20130516170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060848"/>
            <a:ext cx="6588732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0575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doctor can’t make a mistake. Qualified specialist always diagnoses and institutes therapy correctly. Human life often depends on professionalism of a doctor. They must be very heedful and openhearted people.</a:t>
            </a:r>
            <a:endParaRPr lang="ru-RU" dirty="0"/>
          </a:p>
        </p:txBody>
      </p:sp>
      <p:pic>
        <p:nvPicPr>
          <p:cNvPr id="3074" name="Picture 2" descr="http://www.svidomo.org/img/materials/sm300x210_image-00002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739752"/>
            <a:ext cx="3816424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3408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3024336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doctor always must worry about a health of his patient. He must be able to inspire patients with faith. My mother and grandmother are doctors. They are proud of their profession and like it. I consider that a doctor is the best profession.</a:t>
            </a:r>
            <a:endParaRPr lang="ru-RU" dirty="0"/>
          </a:p>
        </p:txBody>
      </p:sp>
      <p:pic>
        <p:nvPicPr>
          <p:cNvPr id="4098" name="Picture 2" descr="http://ukurier.gov.ua/media/images/2012-3/belmama.r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424" y="116632"/>
            <a:ext cx="5617893" cy="657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6996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15</TotalTime>
  <Words>181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Аптека</vt:lpstr>
      <vt:lpstr>My future profession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future profession</dc:title>
  <dc:creator>Вовик</dc:creator>
  <cp:lastModifiedBy>Вовик</cp:lastModifiedBy>
  <cp:revision>2</cp:revision>
  <dcterms:created xsi:type="dcterms:W3CDTF">2014-03-19T18:33:08Z</dcterms:created>
  <dcterms:modified xsi:type="dcterms:W3CDTF">2014-03-19T18:48:45Z</dcterms:modified>
</cp:coreProperties>
</file>