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5"/>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333399"/>
    <a:srgbClr val="FFCC66"/>
    <a:srgbClr val="363080"/>
    <a:srgbClr val="5850A5"/>
    <a:srgbClr val="342F61"/>
    <a:srgbClr val="463F83"/>
    <a:srgbClr val="BB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9539" autoAdjust="0"/>
  </p:normalViewPr>
  <p:slideViewPr>
    <p:cSldViewPr snapToGrid="0">
      <p:cViewPr varScale="1">
        <p:scale>
          <a:sx n="112" d="100"/>
          <a:sy n="112" d="100"/>
        </p:scale>
        <p:origin x="-1488" y="-84"/>
      </p:cViewPr>
      <p:guideLst>
        <p:guide orient="horz" pos="618"/>
        <p:guide orient="horz" pos="935"/>
        <p:guide orient="horz" pos="164"/>
        <p:guide orient="horz" pos="3158"/>
        <p:guide orient="horz" pos="1207"/>
        <p:guide pos="5511"/>
        <p:guide pos="68"/>
      </p:guideLst>
    </p:cSldViewPr>
  </p:slideViewPr>
  <p:notesTextViewPr>
    <p:cViewPr>
      <p:scale>
        <a:sx n="100" d="100"/>
        <a:sy n="100" d="100"/>
      </p:scale>
      <p:origin x="0" y="0"/>
    </p:cViewPr>
  </p:notesTextViewPr>
  <p:sorterViewPr>
    <p:cViewPr>
      <p:scale>
        <a:sx n="66" d="100"/>
        <a:sy n="66" d="100"/>
      </p:scale>
      <p:origin x="0" y="0"/>
    </p:cViewPr>
  </p:sorter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GB"/>
          </a:p>
        </p:txBody>
      </p:sp>
      <p:sp>
        <p:nvSpPr>
          <p:cNvPr id="614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GB"/>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4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GB"/>
          </a:p>
        </p:txBody>
      </p:sp>
      <p:sp>
        <p:nvSpPr>
          <p:cNvPr id="614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852040E-72C2-4FED-A1AD-632269531027}"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04169266-A170-409A-B3C8-9A9E78C3BDE2}" type="slidenum">
              <a:rPr lang="en-GB"/>
              <a:pPr/>
              <a:t>1</a:t>
            </a:fld>
            <a:endParaRPr lang="en-GB"/>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pPr eaLnBrk="1" hangingPunct="1"/>
            <a:endParaRPr lang="uk-UA" noProof="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04169266-A170-409A-B3C8-9A9E78C3BDE2}" type="slidenum">
              <a:rPr lang="en-GB"/>
              <a:pPr/>
              <a:t>10</a:t>
            </a:fld>
            <a:endParaRPr lang="en-GB"/>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pPr eaLnBrk="1" hangingPunct="1"/>
            <a:endParaRPr lang="uk-UA" noProof="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04169266-A170-409A-B3C8-9A9E78C3BDE2}" type="slidenum">
              <a:rPr lang="en-GB"/>
              <a:pPr/>
              <a:t>11</a:t>
            </a:fld>
            <a:endParaRPr lang="en-GB"/>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pPr eaLnBrk="1" hangingPunct="1"/>
            <a:endParaRPr lang="uk-UA" noProof="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04169266-A170-409A-B3C8-9A9E78C3BDE2}" type="slidenum">
              <a:rPr lang="en-GB"/>
              <a:pPr/>
              <a:t>12</a:t>
            </a:fld>
            <a:endParaRPr lang="en-GB"/>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pPr eaLnBrk="1" hangingPunct="1"/>
            <a:endParaRPr lang="uk-UA" noProof="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04169266-A170-409A-B3C8-9A9E78C3BDE2}" type="slidenum">
              <a:rPr lang="en-GB"/>
              <a:pPr/>
              <a:t>13</a:t>
            </a:fld>
            <a:endParaRPr lang="en-GB"/>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pPr eaLnBrk="1" hangingPunct="1"/>
            <a:endParaRPr lang="uk-UA" noProof="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04169266-A170-409A-B3C8-9A9E78C3BDE2}" type="slidenum">
              <a:rPr lang="en-GB"/>
              <a:pPr/>
              <a:t>2</a:t>
            </a:fld>
            <a:endParaRPr lang="en-GB"/>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pPr eaLnBrk="1" hangingPunct="1"/>
            <a:endParaRPr lang="uk-UA" noProof="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04169266-A170-409A-B3C8-9A9E78C3BDE2}" type="slidenum">
              <a:rPr lang="en-GB"/>
              <a:pPr/>
              <a:t>3</a:t>
            </a:fld>
            <a:endParaRPr lang="en-GB"/>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pPr eaLnBrk="1" hangingPunct="1"/>
            <a:endParaRPr lang="uk-UA" noProof="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04169266-A170-409A-B3C8-9A9E78C3BDE2}" type="slidenum">
              <a:rPr lang="en-GB"/>
              <a:pPr/>
              <a:t>4</a:t>
            </a:fld>
            <a:endParaRPr lang="en-GB"/>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pPr eaLnBrk="1" hangingPunct="1"/>
            <a:endParaRPr lang="uk-UA" noProof="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04169266-A170-409A-B3C8-9A9E78C3BDE2}" type="slidenum">
              <a:rPr lang="en-GB"/>
              <a:pPr/>
              <a:t>5</a:t>
            </a:fld>
            <a:endParaRPr lang="en-GB"/>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pPr eaLnBrk="1" hangingPunct="1"/>
            <a:endParaRPr lang="uk-UA" noProof="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04169266-A170-409A-B3C8-9A9E78C3BDE2}" type="slidenum">
              <a:rPr lang="en-GB"/>
              <a:pPr/>
              <a:t>6</a:t>
            </a:fld>
            <a:endParaRPr lang="en-GB"/>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pPr eaLnBrk="1" hangingPunct="1"/>
            <a:endParaRPr lang="uk-UA" noProof="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04169266-A170-409A-B3C8-9A9E78C3BDE2}" type="slidenum">
              <a:rPr lang="en-GB"/>
              <a:pPr/>
              <a:t>7</a:t>
            </a:fld>
            <a:endParaRPr lang="en-GB"/>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pPr eaLnBrk="1" hangingPunct="1"/>
            <a:endParaRPr lang="uk-UA" noProof="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04169266-A170-409A-B3C8-9A9E78C3BDE2}" type="slidenum">
              <a:rPr lang="en-GB"/>
              <a:pPr/>
              <a:t>8</a:t>
            </a:fld>
            <a:endParaRPr lang="en-GB"/>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pPr eaLnBrk="1" hangingPunct="1"/>
            <a:endParaRPr lang="uk-UA" noProof="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04169266-A170-409A-B3C8-9A9E78C3BDE2}" type="slidenum">
              <a:rPr lang="en-GB"/>
              <a:pPr/>
              <a:t>9</a:t>
            </a:fld>
            <a:endParaRPr lang="en-GB"/>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pPr eaLnBrk="1" hangingPunct="1"/>
            <a:endParaRPr lang="uk-UA" noProof="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AutoShape 10"/>
          <p:cNvSpPr>
            <a:spLocks noChangeArrowheads="1"/>
          </p:cNvSpPr>
          <p:nvPr userDrawn="1"/>
        </p:nvSpPr>
        <p:spPr bwMode="auto">
          <a:xfrm>
            <a:off x="93663" y="71438"/>
            <a:ext cx="8942387" cy="3789362"/>
          </a:xfrm>
          <a:prstGeom prst="roundRect">
            <a:avLst>
              <a:gd name="adj" fmla="val 6282"/>
            </a:avLst>
          </a:prstGeom>
          <a:solidFill>
            <a:schemeClr val="bg2"/>
          </a:solidFill>
          <a:ln w="9525">
            <a:noFill/>
            <a:round/>
            <a:headEnd/>
            <a:tailEnd/>
          </a:ln>
          <a:effectLst/>
        </p:spPr>
        <p:txBody>
          <a:bodyPr wrap="none" anchor="ctr"/>
          <a:lstStyle/>
          <a:p>
            <a:pPr>
              <a:defRPr/>
            </a:pPr>
            <a:endParaRPr lang="ru-RU"/>
          </a:p>
        </p:txBody>
      </p:sp>
      <p:sp>
        <p:nvSpPr>
          <p:cNvPr id="5" name="AutoShape 11"/>
          <p:cNvSpPr>
            <a:spLocks noChangeArrowheads="1"/>
          </p:cNvSpPr>
          <p:nvPr userDrawn="1"/>
        </p:nvSpPr>
        <p:spPr bwMode="auto">
          <a:xfrm>
            <a:off x="219075" y="201613"/>
            <a:ext cx="8713788" cy="3551237"/>
          </a:xfrm>
          <a:prstGeom prst="roundRect">
            <a:avLst>
              <a:gd name="adj" fmla="val 5231"/>
            </a:avLst>
          </a:prstGeom>
          <a:noFill/>
          <a:ln w="19050">
            <a:solidFill>
              <a:schemeClr val="bg1"/>
            </a:solidFill>
            <a:round/>
            <a:headEnd/>
            <a:tailEnd/>
          </a:ln>
          <a:effectLst/>
        </p:spPr>
        <p:txBody>
          <a:bodyPr wrap="none" anchor="ctr"/>
          <a:lstStyle/>
          <a:p>
            <a:pPr>
              <a:defRPr/>
            </a:pPr>
            <a:endParaRPr lang="ru-RU"/>
          </a:p>
        </p:txBody>
      </p:sp>
      <p:sp>
        <p:nvSpPr>
          <p:cNvPr id="6" name="AutoShape 15"/>
          <p:cNvSpPr>
            <a:spLocks noChangeArrowheads="1"/>
          </p:cNvSpPr>
          <p:nvPr userDrawn="1"/>
        </p:nvSpPr>
        <p:spPr bwMode="auto">
          <a:xfrm>
            <a:off x="100013" y="5805488"/>
            <a:ext cx="8936037" cy="908050"/>
          </a:xfrm>
          <a:prstGeom prst="roundRect">
            <a:avLst>
              <a:gd name="adj" fmla="val 16667"/>
            </a:avLst>
          </a:prstGeom>
          <a:solidFill>
            <a:schemeClr val="bg2"/>
          </a:solidFill>
          <a:ln w="9525">
            <a:solidFill>
              <a:schemeClr val="tx1"/>
            </a:solidFill>
            <a:round/>
            <a:headEnd/>
            <a:tailEnd/>
          </a:ln>
          <a:effectLst/>
        </p:spPr>
        <p:txBody>
          <a:bodyPr wrap="none" anchor="ctr"/>
          <a:lstStyle/>
          <a:p>
            <a:pPr>
              <a:defRPr/>
            </a:pPr>
            <a:endParaRPr lang="ru-RU"/>
          </a:p>
        </p:txBody>
      </p:sp>
      <p:sp>
        <p:nvSpPr>
          <p:cNvPr id="7" name="AutoShape 16"/>
          <p:cNvSpPr>
            <a:spLocks noChangeArrowheads="1"/>
          </p:cNvSpPr>
          <p:nvPr userDrawn="1"/>
        </p:nvSpPr>
        <p:spPr bwMode="auto">
          <a:xfrm>
            <a:off x="225425" y="5883275"/>
            <a:ext cx="8713788" cy="752475"/>
          </a:xfrm>
          <a:prstGeom prst="roundRect">
            <a:avLst>
              <a:gd name="adj" fmla="val 16667"/>
            </a:avLst>
          </a:prstGeom>
          <a:noFill/>
          <a:ln w="19050">
            <a:solidFill>
              <a:schemeClr val="bg1"/>
            </a:solidFill>
            <a:round/>
            <a:headEnd/>
            <a:tailEnd/>
          </a:ln>
          <a:effectLst/>
        </p:spPr>
        <p:txBody>
          <a:bodyPr wrap="none" anchor="ctr"/>
          <a:lstStyle/>
          <a:p>
            <a:pPr>
              <a:defRPr/>
            </a:pPr>
            <a:endParaRPr lang="ru-RU"/>
          </a:p>
        </p:txBody>
      </p:sp>
      <p:sp>
        <p:nvSpPr>
          <p:cNvPr id="8" name="Rectangle 12"/>
          <p:cNvSpPr>
            <a:spLocks noChangeArrowheads="1"/>
          </p:cNvSpPr>
          <p:nvPr/>
        </p:nvSpPr>
        <p:spPr bwMode="auto">
          <a:xfrm>
            <a:off x="431800" y="6308725"/>
            <a:ext cx="2133600" cy="279400"/>
          </a:xfrm>
          <a:prstGeom prst="rect">
            <a:avLst/>
          </a:prstGeom>
          <a:noFill/>
          <a:ln w="9525">
            <a:noFill/>
            <a:miter lim="800000"/>
            <a:headEnd/>
            <a:tailEnd/>
          </a:ln>
          <a:effectLst/>
        </p:spPr>
        <p:txBody>
          <a:bodyPr/>
          <a:lstStyle/>
          <a:p>
            <a:pPr>
              <a:defRPr/>
            </a:pPr>
            <a:endParaRPr lang="en-GB" sz="1400">
              <a:solidFill>
                <a:schemeClr val="bg1"/>
              </a:solidFill>
            </a:endParaRPr>
          </a:p>
        </p:txBody>
      </p:sp>
      <p:sp>
        <p:nvSpPr>
          <p:cNvPr id="9" name="Rectangle 13"/>
          <p:cNvSpPr>
            <a:spLocks noChangeArrowheads="1"/>
          </p:cNvSpPr>
          <p:nvPr/>
        </p:nvSpPr>
        <p:spPr bwMode="auto">
          <a:xfrm>
            <a:off x="3098800" y="6308725"/>
            <a:ext cx="2895600" cy="279400"/>
          </a:xfrm>
          <a:prstGeom prst="rect">
            <a:avLst/>
          </a:prstGeom>
          <a:noFill/>
          <a:ln w="9525">
            <a:noFill/>
            <a:miter lim="800000"/>
            <a:headEnd/>
            <a:tailEnd/>
          </a:ln>
          <a:effectLst/>
        </p:spPr>
        <p:txBody>
          <a:bodyPr/>
          <a:lstStyle/>
          <a:p>
            <a:pPr algn="ctr">
              <a:defRPr/>
            </a:pPr>
            <a:endParaRPr lang="en-GB" sz="1400">
              <a:solidFill>
                <a:schemeClr val="bg1"/>
              </a:solidFill>
            </a:endParaRPr>
          </a:p>
        </p:txBody>
      </p:sp>
      <p:sp>
        <p:nvSpPr>
          <p:cNvPr id="10" name="Rectangle 14"/>
          <p:cNvSpPr>
            <a:spLocks noChangeArrowheads="1"/>
          </p:cNvSpPr>
          <p:nvPr/>
        </p:nvSpPr>
        <p:spPr bwMode="auto">
          <a:xfrm>
            <a:off x="6707188" y="6308725"/>
            <a:ext cx="2133600" cy="279400"/>
          </a:xfrm>
          <a:prstGeom prst="rect">
            <a:avLst/>
          </a:prstGeom>
          <a:noFill/>
          <a:ln w="9525">
            <a:noFill/>
            <a:miter lim="800000"/>
            <a:headEnd/>
            <a:tailEnd/>
          </a:ln>
          <a:effectLst/>
        </p:spPr>
        <p:txBody>
          <a:bodyPr/>
          <a:lstStyle/>
          <a:p>
            <a:pPr algn="r">
              <a:defRPr/>
            </a:pPr>
            <a:fld id="{14014DCF-0C33-42F4-BBD5-56F05897AB22}" type="slidenum">
              <a:rPr lang="en-GB" sz="1400">
                <a:solidFill>
                  <a:schemeClr val="bg1"/>
                </a:solidFill>
              </a:rPr>
              <a:pPr algn="r">
                <a:defRPr/>
              </a:pPr>
              <a:t>‹#›</a:t>
            </a:fld>
            <a:endParaRPr lang="en-GB" sz="1400">
              <a:solidFill>
                <a:schemeClr val="bg1"/>
              </a:solidFill>
            </a:endParaRPr>
          </a:p>
        </p:txBody>
      </p:sp>
      <p:sp>
        <p:nvSpPr>
          <p:cNvPr id="40965" name="Rectangle 5"/>
          <p:cNvSpPr>
            <a:spLocks noGrp="1" noChangeArrowheads="1"/>
          </p:cNvSpPr>
          <p:nvPr>
            <p:ph type="ctrTitle"/>
          </p:nvPr>
        </p:nvSpPr>
        <p:spPr>
          <a:xfrm>
            <a:off x="577850" y="1233488"/>
            <a:ext cx="7989888" cy="1655762"/>
          </a:xfrm>
        </p:spPr>
        <p:txBody>
          <a:bodyPr/>
          <a:lstStyle>
            <a:lvl1pPr>
              <a:defRPr/>
            </a:lvl1pPr>
          </a:lstStyle>
          <a:p>
            <a:r>
              <a:rPr lang="en-GB"/>
              <a:t>Click to edit Master title style</a:t>
            </a:r>
          </a:p>
        </p:txBody>
      </p:sp>
      <p:sp>
        <p:nvSpPr>
          <p:cNvPr id="40966" name="Rectangle 6"/>
          <p:cNvSpPr>
            <a:spLocks noGrp="1" noChangeArrowheads="1"/>
          </p:cNvSpPr>
          <p:nvPr>
            <p:ph type="subTitle" idx="1"/>
          </p:nvPr>
        </p:nvSpPr>
        <p:spPr>
          <a:xfrm>
            <a:off x="1008063" y="3886200"/>
            <a:ext cx="7304087" cy="1752600"/>
          </a:xfrm>
        </p:spPr>
        <p:txBody>
          <a:bodyPr/>
          <a:lstStyle>
            <a:lvl1pPr marL="0" indent="0">
              <a:buFontTx/>
              <a:buNone/>
              <a:defRPr/>
            </a:lvl1pPr>
          </a:lstStyle>
          <a:p>
            <a:r>
              <a:rPr lang="en-GB"/>
              <a:t>Click to edit Master subtitle style</a:t>
            </a:r>
          </a:p>
        </p:txBody>
      </p:sp>
      <p:sp>
        <p:nvSpPr>
          <p:cNvPr id="11" name="Rectangle 9"/>
          <p:cNvSpPr>
            <a:spLocks noGrp="1" noChangeArrowheads="1"/>
          </p:cNvSpPr>
          <p:nvPr>
            <p:ph type="sldNum" sz="quarter" idx="10"/>
          </p:nvPr>
        </p:nvSpPr>
        <p:spPr>
          <a:xfrm>
            <a:off x="6527800" y="6173788"/>
            <a:ext cx="2133600" cy="279400"/>
          </a:xfrm>
          <a:solidFill>
            <a:schemeClr val="bg1"/>
          </a:solidFill>
        </p:spPr>
        <p:txBody>
          <a:bodyPr/>
          <a:lstStyle>
            <a:lvl1pPr>
              <a:defRPr smtClean="0"/>
            </a:lvl1pPr>
          </a:lstStyle>
          <a:p>
            <a:pPr>
              <a:defRPr/>
            </a:pPr>
            <a:fld id="{20187F9D-87E8-4F82-93E1-D25D6D4305F2}" type="slidenum">
              <a:rPr lang="en-GB"/>
              <a:pPr>
                <a:defRPr/>
              </a:pPr>
              <a:t>‹#›</a:t>
            </a:fld>
            <a:endParaRPr lang="en-GB"/>
          </a:p>
        </p:txBody>
      </p:sp>
    </p:spTree>
  </p:cSld>
  <p:clrMapOvr>
    <a:masterClrMapping/>
  </p:clrMapOvr>
  <p:transition>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8"/>
          <p:cNvSpPr>
            <a:spLocks noGrp="1" noChangeArrowheads="1"/>
          </p:cNvSpPr>
          <p:nvPr>
            <p:ph type="dt" sz="half" idx="10"/>
          </p:nvPr>
        </p:nvSpPr>
        <p:spPr>
          <a:ln/>
        </p:spPr>
        <p:txBody>
          <a:bodyPr/>
          <a:lstStyle>
            <a:lvl1pPr>
              <a:defRPr/>
            </a:lvl1pPr>
          </a:lstStyle>
          <a:p>
            <a:pPr>
              <a:defRPr/>
            </a:pPr>
            <a:endParaRPr lang="en-GB"/>
          </a:p>
        </p:txBody>
      </p:sp>
      <p:sp>
        <p:nvSpPr>
          <p:cNvPr id="5" name="Rectangle 9"/>
          <p:cNvSpPr>
            <a:spLocks noGrp="1" noChangeArrowheads="1"/>
          </p:cNvSpPr>
          <p:nvPr>
            <p:ph type="ftr" sz="quarter" idx="11"/>
          </p:nvPr>
        </p:nvSpPr>
        <p:spPr>
          <a:ln/>
        </p:spPr>
        <p:txBody>
          <a:bodyPr/>
          <a:lstStyle>
            <a:lvl1pPr>
              <a:defRPr/>
            </a:lvl1pPr>
          </a:lstStyle>
          <a:p>
            <a:pPr>
              <a:defRPr/>
            </a:pPr>
            <a:endParaRPr lang="en-GB"/>
          </a:p>
        </p:txBody>
      </p:sp>
      <p:sp>
        <p:nvSpPr>
          <p:cNvPr id="6" name="Rectangle 10"/>
          <p:cNvSpPr>
            <a:spLocks noGrp="1" noChangeArrowheads="1"/>
          </p:cNvSpPr>
          <p:nvPr>
            <p:ph type="sldNum" sz="quarter" idx="12"/>
          </p:nvPr>
        </p:nvSpPr>
        <p:spPr>
          <a:ln/>
        </p:spPr>
        <p:txBody>
          <a:bodyPr/>
          <a:lstStyle>
            <a:lvl1pPr>
              <a:defRPr/>
            </a:lvl1pPr>
          </a:lstStyle>
          <a:p>
            <a:pPr>
              <a:defRPr/>
            </a:pPr>
            <a:fld id="{A147AD7E-5718-4B7D-AC2E-9F6C60E27A5E}" type="slidenum">
              <a:rPr lang="en-GB"/>
              <a:pPr>
                <a:defRPr/>
              </a:pPr>
              <a:t>‹#›</a:t>
            </a:fld>
            <a:endParaRPr lang="en-GB"/>
          </a:p>
        </p:txBody>
      </p:sp>
    </p:spTree>
  </p:cSld>
  <p:clrMapOvr>
    <a:masterClrMapping/>
  </p:clrMapOvr>
  <p:transition>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69088" y="404813"/>
            <a:ext cx="2079625" cy="56880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30213" y="404813"/>
            <a:ext cx="6086475" cy="56880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8"/>
          <p:cNvSpPr>
            <a:spLocks noGrp="1" noChangeArrowheads="1"/>
          </p:cNvSpPr>
          <p:nvPr>
            <p:ph type="dt" sz="half" idx="10"/>
          </p:nvPr>
        </p:nvSpPr>
        <p:spPr>
          <a:ln/>
        </p:spPr>
        <p:txBody>
          <a:bodyPr/>
          <a:lstStyle>
            <a:lvl1pPr>
              <a:defRPr/>
            </a:lvl1pPr>
          </a:lstStyle>
          <a:p>
            <a:pPr>
              <a:defRPr/>
            </a:pPr>
            <a:endParaRPr lang="en-GB"/>
          </a:p>
        </p:txBody>
      </p:sp>
      <p:sp>
        <p:nvSpPr>
          <p:cNvPr id="5" name="Rectangle 9"/>
          <p:cNvSpPr>
            <a:spLocks noGrp="1" noChangeArrowheads="1"/>
          </p:cNvSpPr>
          <p:nvPr>
            <p:ph type="ftr" sz="quarter" idx="11"/>
          </p:nvPr>
        </p:nvSpPr>
        <p:spPr>
          <a:ln/>
        </p:spPr>
        <p:txBody>
          <a:bodyPr/>
          <a:lstStyle>
            <a:lvl1pPr>
              <a:defRPr/>
            </a:lvl1pPr>
          </a:lstStyle>
          <a:p>
            <a:pPr>
              <a:defRPr/>
            </a:pPr>
            <a:endParaRPr lang="en-GB"/>
          </a:p>
        </p:txBody>
      </p:sp>
      <p:sp>
        <p:nvSpPr>
          <p:cNvPr id="6" name="Rectangle 10"/>
          <p:cNvSpPr>
            <a:spLocks noGrp="1" noChangeArrowheads="1"/>
          </p:cNvSpPr>
          <p:nvPr>
            <p:ph type="sldNum" sz="quarter" idx="12"/>
          </p:nvPr>
        </p:nvSpPr>
        <p:spPr>
          <a:ln/>
        </p:spPr>
        <p:txBody>
          <a:bodyPr/>
          <a:lstStyle>
            <a:lvl1pPr>
              <a:defRPr/>
            </a:lvl1pPr>
          </a:lstStyle>
          <a:p>
            <a:pPr>
              <a:defRPr/>
            </a:pPr>
            <a:fld id="{A9A36258-01F5-4E12-943E-B575F7CA4DAE}" type="slidenum">
              <a:rPr lang="en-GB"/>
              <a:pPr>
                <a:defRPr/>
              </a:pPr>
              <a:t>‹#›</a:t>
            </a:fld>
            <a:endParaRPr lang="en-GB"/>
          </a:p>
        </p:txBody>
      </p:sp>
    </p:spTree>
  </p:cSld>
  <p:clrMapOvr>
    <a:masterClrMapping/>
  </p:clrMapOvr>
  <p:transition>
    <p:wheel spokes="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0213" y="404813"/>
            <a:ext cx="8291512" cy="720725"/>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484313"/>
            <a:ext cx="8291513" cy="4608512"/>
          </a:xfrm>
        </p:spPr>
        <p:txBody>
          <a:bodyPr/>
          <a:lstStyle/>
          <a:p>
            <a:pPr lvl="0"/>
            <a:endParaRPr lang="ru-RU" noProof="0" smtClean="0"/>
          </a:p>
        </p:txBody>
      </p:sp>
      <p:sp>
        <p:nvSpPr>
          <p:cNvPr id="4" name="Rectangle 8"/>
          <p:cNvSpPr>
            <a:spLocks noGrp="1" noChangeArrowheads="1"/>
          </p:cNvSpPr>
          <p:nvPr>
            <p:ph type="dt" sz="half" idx="10"/>
          </p:nvPr>
        </p:nvSpPr>
        <p:spPr>
          <a:ln/>
        </p:spPr>
        <p:txBody>
          <a:bodyPr/>
          <a:lstStyle>
            <a:lvl1pPr>
              <a:defRPr/>
            </a:lvl1pPr>
          </a:lstStyle>
          <a:p>
            <a:pPr>
              <a:defRPr/>
            </a:pPr>
            <a:endParaRPr lang="en-GB"/>
          </a:p>
        </p:txBody>
      </p:sp>
      <p:sp>
        <p:nvSpPr>
          <p:cNvPr id="5" name="Rectangle 9"/>
          <p:cNvSpPr>
            <a:spLocks noGrp="1" noChangeArrowheads="1"/>
          </p:cNvSpPr>
          <p:nvPr>
            <p:ph type="ftr" sz="quarter" idx="11"/>
          </p:nvPr>
        </p:nvSpPr>
        <p:spPr>
          <a:ln/>
        </p:spPr>
        <p:txBody>
          <a:bodyPr/>
          <a:lstStyle>
            <a:lvl1pPr>
              <a:defRPr/>
            </a:lvl1pPr>
          </a:lstStyle>
          <a:p>
            <a:pPr>
              <a:defRPr/>
            </a:pPr>
            <a:endParaRPr lang="en-GB"/>
          </a:p>
        </p:txBody>
      </p:sp>
      <p:sp>
        <p:nvSpPr>
          <p:cNvPr id="6" name="Rectangle 10"/>
          <p:cNvSpPr>
            <a:spLocks noGrp="1" noChangeArrowheads="1"/>
          </p:cNvSpPr>
          <p:nvPr>
            <p:ph type="sldNum" sz="quarter" idx="12"/>
          </p:nvPr>
        </p:nvSpPr>
        <p:spPr>
          <a:ln/>
        </p:spPr>
        <p:txBody>
          <a:bodyPr/>
          <a:lstStyle>
            <a:lvl1pPr>
              <a:defRPr/>
            </a:lvl1pPr>
          </a:lstStyle>
          <a:p>
            <a:pPr>
              <a:defRPr/>
            </a:pPr>
            <a:fld id="{50408A5C-A640-44B2-B3A7-8E07934097F7}" type="slidenum">
              <a:rPr lang="en-GB"/>
              <a:pPr>
                <a:defRPr/>
              </a:pPr>
              <a:t>‹#›</a:t>
            </a:fld>
            <a:endParaRPr lang="en-GB"/>
          </a:p>
        </p:txBody>
      </p:sp>
    </p:spTree>
  </p:cSld>
  <p:clrMapOvr>
    <a:masterClrMapping/>
  </p:clrMapOvr>
  <p:transition>
    <p:wheel spokes="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0213" y="404813"/>
            <a:ext cx="8291512" cy="7207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484313"/>
            <a:ext cx="4068763" cy="46085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78363" y="1484313"/>
            <a:ext cx="4070350" cy="46085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8"/>
          <p:cNvSpPr>
            <a:spLocks noGrp="1" noChangeArrowheads="1"/>
          </p:cNvSpPr>
          <p:nvPr>
            <p:ph type="dt" sz="half" idx="10"/>
          </p:nvPr>
        </p:nvSpPr>
        <p:spPr>
          <a:ln/>
        </p:spPr>
        <p:txBody>
          <a:bodyPr/>
          <a:lstStyle>
            <a:lvl1pPr>
              <a:defRPr/>
            </a:lvl1pPr>
          </a:lstStyle>
          <a:p>
            <a:pPr>
              <a:defRPr/>
            </a:pPr>
            <a:endParaRPr lang="en-GB"/>
          </a:p>
        </p:txBody>
      </p:sp>
      <p:sp>
        <p:nvSpPr>
          <p:cNvPr id="6" name="Rectangle 9"/>
          <p:cNvSpPr>
            <a:spLocks noGrp="1" noChangeArrowheads="1"/>
          </p:cNvSpPr>
          <p:nvPr>
            <p:ph type="ftr" sz="quarter" idx="11"/>
          </p:nvPr>
        </p:nvSpPr>
        <p:spPr>
          <a:ln/>
        </p:spPr>
        <p:txBody>
          <a:bodyPr/>
          <a:lstStyle>
            <a:lvl1pPr>
              <a:defRPr/>
            </a:lvl1pPr>
          </a:lstStyle>
          <a:p>
            <a:pPr>
              <a:defRPr/>
            </a:pPr>
            <a:endParaRPr lang="en-GB"/>
          </a:p>
        </p:txBody>
      </p:sp>
      <p:sp>
        <p:nvSpPr>
          <p:cNvPr id="7" name="Rectangle 10"/>
          <p:cNvSpPr>
            <a:spLocks noGrp="1" noChangeArrowheads="1"/>
          </p:cNvSpPr>
          <p:nvPr>
            <p:ph type="sldNum" sz="quarter" idx="12"/>
          </p:nvPr>
        </p:nvSpPr>
        <p:spPr>
          <a:ln/>
        </p:spPr>
        <p:txBody>
          <a:bodyPr/>
          <a:lstStyle>
            <a:lvl1pPr>
              <a:defRPr/>
            </a:lvl1pPr>
          </a:lstStyle>
          <a:p>
            <a:pPr>
              <a:defRPr/>
            </a:pPr>
            <a:fld id="{D4F7C04E-5C04-4D1B-B382-389F538C0DD3}" type="slidenum">
              <a:rPr lang="en-GB"/>
              <a:pPr>
                <a:defRPr/>
              </a:pPr>
              <a:t>‹#›</a:t>
            </a:fld>
            <a:endParaRPr lang="en-GB"/>
          </a:p>
        </p:txBody>
      </p:sp>
    </p:spTree>
  </p:cSld>
  <p:clrMapOvr>
    <a:masterClrMapping/>
  </p:clrMapOvr>
  <p:transition>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8"/>
          <p:cNvSpPr>
            <a:spLocks noGrp="1" noChangeArrowheads="1"/>
          </p:cNvSpPr>
          <p:nvPr>
            <p:ph type="dt" sz="half" idx="10"/>
          </p:nvPr>
        </p:nvSpPr>
        <p:spPr>
          <a:ln/>
        </p:spPr>
        <p:txBody>
          <a:bodyPr/>
          <a:lstStyle>
            <a:lvl1pPr>
              <a:defRPr/>
            </a:lvl1pPr>
          </a:lstStyle>
          <a:p>
            <a:pPr>
              <a:defRPr/>
            </a:pPr>
            <a:endParaRPr lang="en-GB"/>
          </a:p>
        </p:txBody>
      </p:sp>
      <p:sp>
        <p:nvSpPr>
          <p:cNvPr id="5" name="Rectangle 9"/>
          <p:cNvSpPr>
            <a:spLocks noGrp="1" noChangeArrowheads="1"/>
          </p:cNvSpPr>
          <p:nvPr>
            <p:ph type="ftr" sz="quarter" idx="11"/>
          </p:nvPr>
        </p:nvSpPr>
        <p:spPr>
          <a:ln/>
        </p:spPr>
        <p:txBody>
          <a:bodyPr/>
          <a:lstStyle>
            <a:lvl1pPr>
              <a:defRPr/>
            </a:lvl1pPr>
          </a:lstStyle>
          <a:p>
            <a:pPr>
              <a:defRPr/>
            </a:pPr>
            <a:endParaRPr lang="en-GB"/>
          </a:p>
        </p:txBody>
      </p:sp>
      <p:sp>
        <p:nvSpPr>
          <p:cNvPr id="6" name="Rectangle 10"/>
          <p:cNvSpPr>
            <a:spLocks noGrp="1" noChangeArrowheads="1"/>
          </p:cNvSpPr>
          <p:nvPr>
            <p:ph type="sldNum" sz="quarter" idx="12"/>
          </p:nvPr>
        </p:nvSpPr>
        <p:spPr>
          <a:ln/>
        </p:spPr>
        <p:txBody>
          <a:bodyPr/>
          <a:lstStyle>
            <a:lvl1pPr>
              <a:defRPr/>
            </a:lvl1pPr>
          </a:lstStyle>
          <a:p>
            <a:pPr>
              <a:defRPr/>
            </a:pPr>
            <a:fld id="{EB390167-487F-4C72-9D00-92AB78342654}" type="slidenum">
              <a:rPr lang="en-GB"/>
              <a:pPr>
                <a:defRPr/>
              </a:pPr>
              <a:t>‹#›</a:t>
            </a:fld>
            <a:endParaRPr lang="en-GB"/>
          </a:p>
        </p:txBody>
      </p:sp>
    </p:spTree>
  </p:cSld>
  <p:clrMapOvr>
    <a:masterClrMapping/>
  </p:clrMapOvr>
  <p:transition>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8"/>
          <p:cNvSpPr>
            <a:spLocks noGrp="1" noChangeArrowheads="1"/>
          </p:cNvSpPr>
          <p:nvPr>
            <p:ph type="dt" sz="half" idx="10"/>
          </p:nvPr>
        </p:nvSpPr>
        <p:spPr>
          <a:ln/>
        </p:spPr>
        <p:txBody>
          <a:bodyPr/>
          <a:lstStyle>
            <a:lvl1pPr>
              <a:defRPr/>
            </a:lvl1pPr>
          </a:lstStyle>
          <a:p>
            <a:pPr>
              <a:defRPr/>
            </a:pPr>
            <a:endParaRPr lang="en-GB"/>
          </a:p>
        </p:txBody>
      </p:sp>
      <p:sp>
        <p:nvSpPr>
          <p:cNvPr id="5" name="Rectangle 9"/>
          <p:cNvSpPr>
            <a:spLocks noGrp="1" noChangeArrowheads="1"/>
          </p:cNvSpPr>
          <p:nvPr>
            <p:ph type="ftr" sz="quarter" idx="11"/>
          </p:nvPr>
        </p:nvSpPr>
        <p:spPr>
          <a:ln/>
        </p:spPr>
        <p:txBody>
          <a:bodyPr/>
          <a:lstStyle>
            <a:lvl1pPr>
              <a:defRPr/>
            </a:lvl1pPr>
          </a:lstStyle>
          <a:p>
            <a:pPr>
              <a:defRPr/>
            </a:pPr>
            <a:endParaRPr lang="en-GB"/>
          </a:p>
        </p:txBody>
      </p:sp>
      <p:sp>
        <p:nvSpPr>
          <p:cNvPr id="6" name="Rectangle 10"/>
          <p:cNvSpPr>
            <a:spLocks noGrp="1" noChangeArrowheads="1"/>
          </p:cNvSpPr>
          <p:nvPr>
            <p:ph type="sldNum" sz="quarter" idx="12"/>
          </p:nvPr>
        </p:nvSpPr>
        <p:spPr>
          <a:ln/>
        </p:spPr>
        <p:txBody>
          <a:bodyPr/>
          <a:lstStyle>
            <a:lvl1pPr>
              <a:defRPr/>
            </a:lvl1pPr>
          </a:lstStyle>
          <a:p>
            <a:pPr>
              <a:defRPr/>
            </a:pPr>
            <a:fld id="{A7ECBE76-137E-4B7D-A89F-84E095CD1099}" type="slidenum">
              <a:rPr lang="en-GB"/>
              <a:pPr>
                <a:defRPr/>
              </a:pPr>
              <a:t>‹#›</a:t>
            </a:fld>
            <a:endParaRPr lang="en-GB"/>
          </a:p>
        </p:txBody>
      </p:sp>
    </p:spTree>
  </p:cSld>
  <p:clrMapOvr>
    <a:masterClrMapping/>
  </p:clrMapOvr>
  <p:transition>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484313"/>
            <a:ext cx="4068763"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78363" y="1484313"/>
            <a:ext cx="407035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8"/>
          <p:cNvSpPr>
            <a:spLocks noGrp="1" noChangeArrowheads="1"/>
          </p:cNvSpPr>
          <p:nvPr>
            <p:ph type="dt" sz="half" idx="10"/>
          </p:nvPr>
        </p:nvSpPr>
        <p:spPr>
          <a:ln/>
        </p:spPr>
        <p:txBody>
          <a:bodyPr/>
          <a:lstStyle>
            <a:lvl1pPr>
              <a:defRPr/>
            </a:lvl1pPr>
          </a:lstStyle>
          <a:p>
            <a:pPr>
              <a:defRPr/>
            </a:pPr>
            <a:endParaRPr lang="en-GB"/>
          </a:p>
        </p:txBody>
      </p:sp>
      <p:sp>
        <p:nvSpPr>
          <p:cNvPr id="6" name="Rectangle 9"/>
          <p:cNvSpPr>
            <a:spLocks noGrp="1" noChangeArrowheads="1"/>
          </p:cNvSpPr>
          <p:nvPr>
            <p:ph type="ftr" sz="quarter" idx="11"/>
          </p:nvPr>
        </p:nvSpPr>
        <p:spPr>
          <a:ln/>
        </p:spPr>
        <p:txBody>
          <a:bodyPr/>
          <a:lstStyle>
            <a:lvl1pPr>
              <a:defRPr/>
            </a:lvl1pPr>
          </a:lstStyle>
          <a:p>
            <a:pPr>
              <a:defRPr/>
            </a:pPr>
            <a:endParaRPr lang="en-GB"/>
          </a:p>
        </p:txBody>
      </p:sp>
      <p:sp>
        <p:nvSpPr>
          <p:cNvPr id="7" name="Rectangle 10"/>
          <p:cNvSpPr>
            <a:spLocks noGrp="1" noChangeArrowheads="1"/>
          </p:cNvSpPr>
          <p:nvPr>
            <p:ph type="sldNum" sz="quarter" idx="12"/>
          </p:nvPr>
        </p:nvSpPr>
        <p:spPr>
          <a:ln/>
        </p:spPr>
        <p:txBody>
          <a:bodyPr/>
          <a:lstStyle>
            <a:lvl1pPr>
              <a:defRPr/>
            </a:lvl1pPr>
          </a:lstStyle>
          <a:p>
            <a:pPr>
              <a:defRPr/>
            </a:pPr>
            <a:fld id="{EC6A3A74-D35E-4A71-89FD-D2E0EE59BD85}" type="slidenum">
              <a:rPr lang="en-GB"/>
              <a:pPr>
                <a:defRPr/>
              </a:pPr>
              <a:t>‹#›</a:t>
            </a:fld>
            <a:endParaRPr lang="en-GB"/>
          </a:p>
        </p:txBody>
      </p:sp>
    </p:spTree>
  </p:cSld>
  <p:clrMapOvr>
    <a:masterClrMapping/>
  </p:clrMapOvr>
  <p:transition>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8"/>
          <p:cNvSpPr>
            <a:spLocks noGrp="1" noChangeArrowheads="1"/>
          </p:cNvSpPr>
          <p:nvPr>
            <p:ph type="dt" sz="half" idx="10"/>
          </p:nvPr>
        </p:nvSpPr>
        <p:spPr>
          <a:ln/>
        </p:spPr>
        <p:txBody>
          <a:bodyPr/>
          <a:lstStyle>
            <a:lvl1pPr>
              <a:defRPr/>
            </a:lvl1pPr>
          </a:lstStyle>
          <a:p>
            <a:pPr>
              <a:defRPr/>
            </a:pPr>
            <a:endParaRPr lang="en-GB"/>
          </a:p>
        </p:txBody>
      </p:sp>
      <p:sp>
        <p:nvSpPr>
          <p:cNvPr id="8" name="Rectangle 9"/>
          <p:cNvSpPr>
            <a:spLocks noGrp="1" noChangeArrowheads="1"/>
          </p:cNvSpPr>
          <p:nvPr>
            <p:ph type="ftr" sz="quarter" idx="11"/>
          </p:nvPr>
        </p:nvSpPr>
        <p:spPr>
          <a:ln/>
        </p:spPr>
        <p:txBody>
          <a:bodyPr/>
          <a:lstStyle>
            <a:lvl1pPr>
              <a:defRPr/>
            </a:lvl1pPr>
          </a:lstStyle>
          <a:p>
            <a:pPr>
              <a:defRPr/>
            </a:pPr>
            <a:endParaRPr lang="en-GB"/>
          </a:p>
        </p:txBody>
      </p:sp>
      <p:sp>
        <p:nvSpPr>
          <p:cNvPr id="9" name="Rectangle 10"/>
          <p:cNvSpPr>
            <a:spLocks noGrp="1" noChangeArrowheads="1"/>
          </p:cNvSpPr>
          <p:nvPr>
            <p:ph type="sldNum" sz="quarter" idx="12"/>
          </p:nvPr>
        </p:nvSpPr>
        <p:spPr>
          <a:ln/>
        </p:spPr>
        <p:txBody>
          <a:bodyPr/>
          <a:lstStyle>
            <a:lvl1pPr>
              <a:defRPr/>
            </a:lvl1pPr>
          </a:lstStyle>
          <a:p>
            <a:pPr>
              <a:defRPr/>
            </a:pPr>
            <a:fld id="{64BB5974-A714-435D-A0E8-09B42E93385C}" type="slidenum">
              <a:rPr lang="en-GB"/>
              <a:pPr>
                <a:defRPr/>
              </a:pPr>
              <a:t>‹#›</a:t>
            </a:fld>
            <a:endParaRPr lang="en-GB"/>
          </a:p>
        </p:txBody>
      </p:sp>
    </p:spTree>
  </p:cSld>
  <p:clrMapOvr>
    <a:masterClrMapping/>
  </p:clrMapOvr>
  <p:transition>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8"/>
          <p:cNvSpPr>
            <a:spLocks noGrp="1" noChangeArrowheads="1"/>
          </p:cNvSpPr>
          <p:nvPr>
            <p:ph type="dt" sz="half" idx="10"/>
          </p:nvPr>
        </p:nvSpPr>
        <p:spPr>
          <a:ln/>
        </p:spPr>
        <p:txBody>
          <a:bodyPr/>
          <a:lstStyle>
            <a:lvl1pPr>
              <a:defRPr/>
            </a:lvl1pPr>
          </a:lstStyle>
          <a:p>
            <a:pPr>
              <a:defRPr/>
            </a:pPr>
            <a:endParaRPr lang="en-GB"/>
          </a:p>
        </p:txBody>
      </p:sp>
      <p:sp>
        <p:nvSpPr>
          <p:cNvPr id="4" name="Rectangle 9"/>
          <p:cNvSpPr>
            <a:spLocks noGrp="1" noChangeArrowheads="1"/>
          </p:cNvSpPr>
          <p:nvPr>
            <p:ph type="ftr" sz="quarter" idx="11"/>
          </p:nvPr>
        </p:nvSpPr>
        <p:spPr>
          <a:ln/>
        </p:spPr>
        <p:txBody>
          <a:bodyPr/>
          <a:lstStyle>
            <a:lvl1pPr>
              <a:defRPr/>
            </a:lvl1pPr>
          </a:lstStyle>
          <a:p>
            <a:pPr>
              <a:defRPr/>
            </a:pPr>
            <a:endParaRPr lang="en-GB"/>
          </a:p>
        </p:txBody>
      </p:sp>
      <p:sp>
        <p:nvSpPr>
          <p:cNvPr id="5" name="Rectangle 10"/>
          <p:cNvSpPr>
            <a:spLocks noGrp="1" noChangeArrowheads="1"/>
          </p:cNvSpPr>
          <p:nvPr>
            <p:ph type="sldNum" sz="quarter" idx="12"/>
          </p:nvPr>
        </p:nvSpPr>
        <p:spPr>
          <a:ln/>
        </p:spPr>
        <p:txBody>
          <a:bodyPr/>
          <a:lstStyle>
            <a:lvl1pPr>
              <a:defRPr/>
            </a:lvl1pPr>
          </a:lstStyle>
          <a:p>
            <a:pPr>
              <a:defRPr/>
            </a:pPr>
            <a:fld id="{D0B8235D-3FA9-4B23-BB8B-CB376131D3C3}" type="slidenum">
              <a:rPr lang="en-GB"/>
              <a:pPr>
                <a:defRPr/>
              </a:pPr>
              <a:t>‹#›</a:t>
            </a:fld>
            <a:endParaRPr lang="en-GB"/>
          </a:p>
        </p:txBody>
      </p:sp>
    </p:spTree>
  </p:cSld>
  <p:clrMapOvr>
    <a:masterClrMapping/>
  </p:clrMapOvr>
  <p:transition>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GB"/>
          </a:p>
        </p:txBody>
      </p:sp>
      <p:sp>
        <p:nvSpPr>
          <p:cNvPr id="3" name="Rectangle 9"/>
          <p:cNvSpPr>
            <a:spLocks noGrp="1" noChangeArrowheads="1"/>
          </p:cNvSpPr>
          <p:nvPr>
            <p:ph type="ftr" sz="quarter" idx="11"/>
          </p:nvPr>
        </p:nvSpPr>
        <p:spPr>
          <a:ln/>
        </p:spPr>
        <p:txBody>
          <a:bodyPr/>
          <a:lstStyle>
            <a:lvl1pPr>
              <a:defRPr/>
            </a:lvl1pPr>
          </a:lstStyle>
          <a:p>
            <a:pPr>
              <a:defRPr/>
            </a:pPr>
            <a:endParaRPr lang="en-GB"/>
          </a:p>
        </p:txBody>
      </p:sp>
      <p:sp>
        <p:nvSpPr>
          <p:cNvPr id="4" name="Rectangle 10"/>
          <p:cNvSpPr>
            <a:spLocks noGrp="1" noChangeArrowheads="1"/>
          </p:cNvSpPr>
          <p:nvPr>
            <p:ph type="sldNum" sz="quarter" idx="12"/>
          </p:nvPr>
        </p:nvSpPr>
        <p:spPr>
          <a:ln/>
        </p:spPr>
        <p:txBody>
          <a:bodyPr/>
          <a:lstStyle>
            <a:lvl1pPr>
              <a:defRPr/>
            </a:lvl1pPr>
          </a:lstStyle>
          <a:p>
            <a:pPr>
              <a:defRPr/>
            </a:pPr>
            <a:fld id="{C0F0DA20-19E6-4446-927C-D6E57FCC1868}" type="slidenum">
              <a:rPr lang="en-GB"/>
              <a:pPr>
                <a:defRPr/>
              </a:pPr>
              <a:t>‹#›</a:t>
            </a:fld>
            <a:endParaRPr lang="en-GB"/>
          </a:p>
        </p:txBody>
      </p:sp>
    </p:spTree>
  </p:cSld>
  <p:clrMapOvr>
    <a:masterClrMapping/>
  </p:clrMapOvr>
  <p:transition>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8"/>
          <p:cNvSpPr>
            <a:spLocks noGrp="1" noChangeArrowheads="1"/>
          </p:cNvSpPr>
          <p:nvPr>
            <p:ph type="dt" sz="half" idx="10"/>
          </p:nvPr>
        </p:nvSpPr>
        <p:spPr>
          <a:ln/>
        </p:spPr>
        <p:txBody>
          <a:bodyPr/>
          <a:lstStyle>
            <a:lvl1pPr>
              <a:defRPr/>
            </a:lvl1pPr>
          </a:lstStyle>
          <a:p>
            <a:pPr>
              <a:defRPr/>
            </a:pPr>
            <a:endParaRPr lang="en-GB"/>
          </a:p>
        </p:txBody>
      </p:sp>
      <p:sp>
        <p:nvSpPr>
          <p:cNvPr id="6" name="Rectangle 9"/>
          <p:cNvSpPr>
            <a:spLocks noGrp="1" noChangeArrowheads="1"/>
          </p:cNvSpPr>
          <p:nvPr>
            <p:ph type="ftr" sz="quarter" idx="11"/>
          </p:nvPr>
        </p:nvSpPr>
        <p:spPr>
          <a:ln/>
        </p:spPr>
        <p:txBody>
          <a:bodyPr/>
          <a:lstStyle>
            <a:lvl1pPr>
              <a:defRPr/>
            </a:lvl1pPr>
          </a:lstStyle>
          <a:p>
            <a:pPr>
              <a:defRPr/>
            </a:pPr>
            <a:endParaRPr lang="en-GB"/>
          </a:p>
        </p:txBody>
      </p:sp>
      <p:sp>
        <p:nvSpPr>
          <p:cNvPr id="7" name="Rectangle 10"/>
          <p:cNvSpPr>
            <a:spLocks noGrp="1" noChangeArrowheads="1"/>
          </p:cNvSpPr>
          <p:nvPr>
            <p:ph type="sldNum" sz="quarter" idx="12"/>
          </p:nvPr>
        </p:nvSpPr>
        <p:spPr>
          <a:ln/>
        </p:spPr>
        <p:txBody>
          <a:bodyPr/>
          <a:lstStyle>
            <a:lvl1pPr>
              <a:defRPr/>
            </a:lvl1pPr>
          </a:lstStyle>
          <a:p>
            <a:pPr>
              <a:defRPr/>
            </a:pPr>
            <a:fld id="{2DE44070-E75B-4934-B584-04A69CD1450F}" type="slidenum">
              <a:rPr lang="en-GB"/>
              <a:pPr>
                <a:defRPr/>
              </a:pPr>
              <a:t>‹#›</a:t>
            </a:fld>
            <a:endParaRPr lang="en-GB"/>
          </a:p>
        </p:txBody>
      </p:sp>
    </p:spTree>
  </p:cSld>
  <p:clrMapOvr>
    <a:masterClrMapping/>
  </p:clrMapOvr>
  <p:transition>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8"/>
          <p:cNvSpPr>
            <a:spLocks noGrp="1" noChangeArrowheads="1"/>
          </p:cNvSpPr>
          <p:nvPr>
            <p:ph type="dt" sz="half" idx="10"/>
          </p:nvPr>
        </p:nvSpPr>
        <p:spPr>
          <a:ln/>
        </p:spPr>
        <p:txBody>
          <a:bodyPr/>
          <a:lstStyle>
            <a:lvl1pPr>
              <a:defRPr/>
            </a:lvl1pPr>
          </a:lstStyle>
          <a:p>
            <a:pPr>
              <a:defRPr/>
            </a:pPr>
            <a:endParaRPr lang="en-GB"/>
          </a:p>
        </p:txBody>
      </p:sp>
      <p:sp>
        <p:nvSpPr>
          <p:cNvPr id="6" name="Rectangle 9"/>
          <p:cNvSpPr>
            <a:spLocks noGrp="1" noChangeArrowheads="1"/>
          </p:cNvSpPr>
          <p:nvPr>
            <p:ph type="ftr" sz="quarter" idx="11"/>
          </p:nvPr>
        </p:nvSpPr>
        <p:spPr>
          <a:ln/>
        </p:spPr>
        <p:txBody>
          <a:bodyPr/>
          <a:lstStyle>
            <a:lvl1pPr>
              <a:defRPr/>
            </a:lvl1pPr>
          </a:lstStyle>
          <a:p>
            <a:pPr>
              <a:defRPr/>
            </a:pPr>
            <a:endParaRPr lang="en-GB"/>
          </a:p>
        </p:txBody>
      </p:sp>
      <p:sp>
        <p:nvSpPr>
          <p:cNvPr id="7" name="Rectangle 10"/>
          <p:cNvSpPr>
            <a:spLocks noGrp="1" noChangeArrowheads="1"/>
          </p:cNvSpPr>
          <p:nvPr>
            <p:ph type="sldNum" sz="quarter" idx="12"/>
          </p:nvPr>
        </p:nvSpPr>
        <p:spPr>
          <a:ln/>
        </p:spPr>
        <p:txBody>
          <a:bodyPr/>
          <a:lstStyle>
            <a:lvl1pPr>
              <a:defRPr/>
            </a:lvl1pPr>
          </a:lstStyle>
          <a:p>
            <a:pPr>
              <a:defRPr/>
            </a:pPr>
            <a:fld id="{5B4764DA-A014-4768-96A6-40E2E97C001F}" type="slidenum">
              <a:rPr lang="en-GB"/>
              <a:pPr>
                <a:defRPr/>
              </a:pPr>
              <a:t>‹#›</a:t>
            </a:fld>
            <a:endParaRPr lang="en-GB"/>
          </a:p>
        </p:txBody>
      </p:sp>
    </p:spTree>
  </p:cSld>
  <p:clrMapOvr>
    <a:masterClrMapping/>
  </p:clrMapOvr>
  <p:transition>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39947" name="AutoShape 11"/>
          <p:cNvSpPr>
            <a:spLocks noChangeArrowheads="1"/>
          </p:cNvSpPr>
          <p:nvPr userDrawn="1"/>
        </p:nvSpPr>
        <p:spPr bwMode="auto">
          <a:xfrm>
            <a:off x="93663" y="71438"/>
            <a:ext cx="8942387" cy="1304925"/>
          </a:xfrm>
          <a:prstGeom prst="roundRect">
            <a:avLst>
              <a:gd name="adj" fmla="val 16667"/>
            </a:avLst>
          </a:prstGeom>
          <a:solidFill>
            <a:schemeClr val="bg2"/>
          </a:solidFill>
          <a:ln w="9525">
            <a:noFill/>
            <a:round/>
            <a:headEnd/>
            <a:tailEnd/>
          </a:ln>
          <a:effectLst/>
        </p:spPr>
        <p:txBody>
          <a:bodyPr wrap="none" anchor="ctr"/>
          <a:lstStyle/>
          <a:p>
            <a:pPr>
              <a:defRPr/>
            </a:pPr>
            <a:endParaRPr lang="ru-RU"/>
          </a:p>
        </p:txBody>
      </p:sp>
      <p:sp>
        <p:nvSpPr>
          <p:cNvPr id="1027" name="Rectangle 6"/>
          <p:cNvSpPr>
            <a:spLocks noGrp="1" noChangeArrowheads="1"/>
          </p:cNvSpPr>
          <p:nvPr>
            <p:ph type="title"/>
          </p:nvPr>
        </p:nvSpPr>
        <p:spPr bwMode="auto">
          <a:xfrm>
            <a:off x="430213" y="404813"/>
            <a:ext cx="8291512" cy="720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7"/>
          <p:cNvSpPr>
            <a:spLocks noGrp="1" noChangeArrowheads="1"/>
          </p:cNvSpPr>
          <p:nvPr>
            <p:ph type="body" idx="1"/>
          </p:nvPr>
        </p:nvSpPr>
        <p:spPr bwMode="auto">
          <a:xfrm>
            <a:off x="457200" y="1484313"/>
            <a:ext cx="8291513"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9944" name="Rectangle 8"/>
          <p:cNvSpPr>
            <a:spLocks noGrp="1" noChangeArrowheads="1"/>
          </p:cNvSpPr>
          <p:nvPr>
            <p:ph type="dt" sz="half" idx="2"/>
          </p:nvPr>
        </p:nvSpPr>
        <p:spPr bwMode="auto">
          <a:xfrm>
            <a:off x="457200" y="6308725"/>
            <a:ext cx="21336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GB"/>
          </a:p>
        </p:txBody>
      </p:sp>
      <p:sp>
        <p:nvSpPr>
          <p:cNvPr id="39945" name="Rectangle 9"/>
          <p:cNvSpPr>
            <a:spLocks noGrp="1" noChangeArrowheads="1"/>
          </p:cNvSpPr>
          <p:nvPr>
            <p:ph type="ftr" sz="quarter" idx="3"/>
          </p:nvPr>
        </p:nvSpPr>
        <p:spPr bwMode="auto">
          <a:xfrm>
            <a:off x="3124200" y="6308725"/>
            <a:ext cx="28956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GB"/>
          </a:p>
        </p:txBody>
      </p:sp>
      <p:sp>
        <p:nvSpPr>
          <p:cNvPr id="39946" name="Rectangle 10"/>
          <p:cNvSpPr>
            <a:spLocks noGrp="1" noChangeArrowheads="1"/>
          </p:cNvSpPr>
          <p:nvPr>
            <p:ph type="sldNum" sz="quarter" idx="4"/>
          </p:nvPr>
        </p:nvSpPr>
        <p:spPr bwMode="auto">
          <a:xfrm>
            <a:off x="6553200" y="6308725"/>
            <a:ext cx="21336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0787C01C-9B30-4CB8-98F5-5EA91611EAF5}" type="slidenum">
              <a:rPr lang="en-GB"/>
              <a:pPr>
                <a:defRPr/>
              </a:pPr>
              <a:t>‹#›</a:t>
            </a:fld>
            <a:endParaRPr lang="en-GB"/>
          </a:p>
        </p:txBody>
      </p:sp>
      <p:sp>
        <p:nvSpPr>
          <p:cNvPr id="39948" name="AutoShape 12"/>
          <p:cNvSpPr>
            <a:spLocks noChangeArrowheads="1"/>
          </p:cNvSpPr>
          <p:nvPr userDrawn="1"/>
        </p:nvSpPr>
        <p:spPr bwMode="auto">
          <a:xfrm>
            <a:off x="219075" y="201613"/>
            <a:ext cx="8713788" cy="1081087"/>
          </a:xfrm>
          <a:prstGeom prst="roundRect">
            <a:avLst>
              <a:gd name="adj" fmla="val 16667"/>
            </a:avLst>
          </a:prstGeom>
          <a:noFill/>
          <a:ln w="19050">
            <a:solidFill>
              <a:schemeClr val="bg1"/>
            </a:solidFill>
            <a:round/>
            <a:headEnd/>
            <a:tailEnd/>
          </a:ln>
          <a:effectLst/>
        </p:spPr>
        <p:txBody>
          <a:bodyPr wrap="none" anchor="ctr"/>
          <a:lstStyle/>
          <a:p>
            <a:pPr>
              <a:defRPr/>
            </a:pPr>
            <a:endParaRPr lang="ru-RU"/>
          </a:p>
        </p:txBody>
      </p:sp>
      <p:sp>
        <p:nvSpPr>
          <p:cNvPr id="39949" name="AutoShape 13"/>
          <p:cNvSpPr>
            <a:spLocks noChangeArrowheads="1"/>
          </p:cNvSpPr>
          <p:nvPr userDrawn="1"/>
        </p:nvSpPr>
        <p:spPr bwMode="auto">
          <a:xfrm>
            <a:off x="100013" y="5805488"/>
            <a:ext cx="8936037" cy="908050"/>
          </a:xfrm>
          <a:prstGeom prst="roundRect">
            <a:avLst>
              <a:gd name="adj" fmla="val 16667"/>
            </a:avLst>
          </a:prstGeom>
          <a:solidFill>
            <a:schemeClr val="bg2"/>
          </a:solidFill>
          <a:ln w="9525">
            <a:solidFill>
              <a:schemeClr val="tx1"/>
            </a:solidFill>
            <a:round/>
            <a:headEnd/>
            <a:tailEnd/>
          </a:ln>
          <a:effectLst/>
        </p:spPr>
        <p:txBody>
          <a:bodyPr wrap="none" anchor="ctr"/>
          <a:lstStyle/>
          <a:p>
            <a:pPr>
              <a:defRPr/>
            </a:pPr>
            <a:endParaRPr lang="ru-RU"/>
          </a:p>
        </p:txBody>
      </p:sp>
      <p:sp>
        <p:nvSpPr>
          <p:cNvPr id="39950" name="AutoShape 14"/>
          <p:cNvSpPr>
            <a:spLocks noChangeArrowheads="1"/>
          </p:cNvSpPr>
          <p:nvPr userDrawn="1"/>
        </p:nvSpPr>
        <p:spPr bwMode="auto">
          <a:xfrm>
            <a:off x="225425" y="5883275"/>
            <a:ext cx="8713788" cy="752475"/>
          </a:xfrm>
          <a:prstGeom prst="roundRect">
            <a:avLst>
              <a:gd name="adj" fmla="val 16667"/>
            </a:avLst>
          </a:prstGeom>
          <a:noFill/>
          <a:ln w="19050">
            <a:solidFill>
              <a:schemeClr val="bg1"/>
            </a:solidFill>
            <a:round/>
            <a:headEnd/>
            <a:tailEnd/>
          </a:ln>
          <a:effectLst/>
        </p:spPr>
        <p:txBody>
          <a:bodyPr wrap="none" anchor="ctr"/>
          <a:lstStyle/>
          <a:p>
            <a:pPr>
              <a:defRPr/>
            </a:pPr>
            <a:endParaRPr lang="ru-RU"/>
          </a:p>
        </p:txBody>
      </p:sp>
      <p:sp>
        <p:nvSpPr>
          <p:cNvPr id="39951" name="AutoShape 15"/>
          <p:cNvSpPr>
            <a:spLocks noChangeArrowheads="1"/>
          </p:cNvSpPr>
          <p:nvPr userDrawn="1"/>
        </p:nvSpPr>
        <p:spPr bwMode="auto">
          <a:xfrm>
            <a:off x="144463" y="1484313"/>
            <a:ext cx="8856662" cy="4211637"/>
          </a:xfrm>
          <a:prstGeom prst="roundRect">
            <a:avLst>
              <a:gd name="adj" fmla="val 5292"/>
            </a:avLst>
          </a:prstGeom>
          <a:noFill/>
          <a:ln w="76200">
            <a:solidFill>
              <a:schemeClr val="bg2"/>
            </a:solidFill>
            <a:round/>
            <a:headEnd/>
            <a:tailEnd/>
          </a:ln>
          <a:effectLst/>
        </p:spPr>
        <p:txBody>
          <a:bodyPr wrap="none" anchor="ctr"/>
          <a:lstStyle/>
          <a:p>
            <a:pPr>
              <a:defRPr/>
            </a:pPr>
            <a:endParaRPr lang="ru-RU"/>
          </a:p>
        </p:txBody>
      </p:sp>
      <p:sp>
        <p:nvSpPr>
          <p:cNvPr id="39952" name="Rectangle 16"/>
          <p:cNvSpPr>
            <a:spLocks noChangeArrowheads="1"/>
          </p:cNvSpPr>
          <p:nvPr userDrawn="1"/>
        </p:nvSpPr>
        <p:spPr bwMode="auto">
          <a:xfrm>
            <a:off x="611188" y="6281738"/>
            <a:ext cx="2133600" cy="279400"/>
          </a:xfrm>
          <a:prstGeom prst="rect">
            <a:avLst/>
          </a:prstGeom>
          <a:noFill/>
          <a:ln w="9525">
            <a:noFill/>
            <a:miter lim="800000"/>
            <a:headEnd/>
            <a:tailEnd/>
          </a:ln>
          <a:effectLst/>
        </p:spPr>
        <p:txBody>
          <a:bodyPr/>
          <a:lstStyle/>
          <a:p>
            <a:pPr>
              <a:defRPr/>
            </a:pPr>
            <a:endParaRPr lang="en-GB" sz="1400">
              <a:solidFill>
                <a:schemeClr val="bg1"/>
              </a:solidFill>
            </a:endParaRPr>
          </a:p>
        </p:txBody>
      </p:sp>
      <p:sp>
        <p:nvSpPr>
          <p:cNvPr id="39953" name="Rectangle 17"/>
          <p:cNvSpPr>
            <a:spLocks noChangeArrowheads="1"/>
          </p:cNvSpPr>
          <p:nvPr userDrawn="1"/>
        </p:nvSpPr>
        <p:spPr bwMode="auto">
          <a:xfrm>
            <a:off x="3278188" y="6281738"/>
            <a:ext cx="2895600" cy="279400"/>
          </a:xfrm>
          <a:prstGeom prst="rect">
            <a:avLst/>
          </a:prstGeom>
          <a:noFill/>
          <a:ln w="9525">
            <a:noFill/>
            <a:miter lim="800000"/>
            <a:headEnd/>
            <a:tailEnd/>
          </a:ln>
          <a:effectLst/>
        </p:spPr>
        <p:txBody>
          <a:bodyPr/>
          <a:lstStyle/>
          <a:p>
            <a:pPr algn="ctr">
              <a:defRPr/>
            </a:pPr>
            <a:endParaRPr lang="en-GB" sz="1400">
              <a:solidFill>
                <a:schemeClr val="bg1"/>
              </a:solidFill>
            </a:endParaRPr>
          </a:p>
        </p:txBody>
      </p:sp>
      <p:sp>
        <p:nvSpPr>
          <p:cNvPr id="39954" name="Rectangle 18"/>
          <p:cNvSpPr>
            <a:spLocks noChangeArrowheads="1"/>
          </p:cNvSpPr>
          <p:nvPr userDrawn="1"/>
        </p:nvSpPr>
        <p:spPr bwMode="auto">
          <a:xfrm>
            <a:off x="6707188" y="6281738"/>
            <a:ext cx="2133600" cy="279400"/>
          </a:xfrm>
          <a:prstGeom prst="rect">
            <a:avLst/>
          </a:prstGeom>
          <a:noFill/>
          <a:ln w="9525">
            <a:noFill/>
            <a:miter lim="800000"/>
            <a:headEnd/>
            <a:tailEnd/>
          </a:ln>
          <a:effectLst/>
        </p:spPr>
        <p:txBody>
          <a:bodyPr/>
          <a:lstStyle/>
          <a:p>
            <a:pPr algn="r">
              <a:defRPr/>
            </a:pPr>
            <a:fld id="{4A27BED5-4025-40F6-A095-B7BD9FFE4E85}" type="slidenum">
              <a:rPr lang="en-GB" sz="1400">
                <a:solidFill>
                  <a:schemeClr val="bg1"/>
                </a:solidFill>
              </a:rPr>
              <a:pPr algn="r">
                <a:defRPr/>
              </a:pPr>
              <a:t>‹#›</a:t>
            </a:fld>
            <a:endParaRPr lang="en-GB" sz="1400">
              <a:solidFill>
                <a:schemeClr val="bg1"/>
              </a:solidFill>
            </a:endParaRPr>
          </a:p>
        </p:txBody>
      </p:sp>
    </p:spTree>
  </p:cSld>
  <p:clrMap bg1="dk2" tx1="lt1" bg2="dk1" tx2="lt2" accent1="accent1" accent2="accent2" accent3="accent3" accent4="accent4" accent5="accent5" accent6="accent6" hlink="hlink" folHlink="folHlink"/>
  <p:sldLayoutIdLst>
    <p:sldLayoutId id="2147483677"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ransition>
    <p:wheel spokes="1"/>
  </p:transition>
  <p:txStyles>
    <p:title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charset="0"/>
          <a:cs typeface="Arial" charset="0"/>
        </a:defRPr>
      </a:lvl2pPr>
      <a:lvl3pPr algn="l" rtl="0" eaLnBrk="0" fontAlgn="base" hangingPunct="0">
        <a:spcBef>
          <a:spcPct val="0"/>
        </a:spcBef>
        <a:spcAft>
          <a:spcPct val="0"/>
        </a:spcAft>
        <a:defRPr sz="4400">
          <a:solidFill>
            <a:schemeClr val="bg1"/>
          </a:solidFill>
          <a:latin typeface="Arial" charset="0"/>
          <a:cs typeface="Arial" charset="0"/>
        </a:defRPr>
      </a:lvl3pPr>
      <a:lvl4pPr algn="l" rtl="0" eaLnBrk="0" fontAlgn="base" hangingPunct="0">
        <a:spcBef>
          <a:spcPct val="0"/>
        </a:spcBef>
        <a:spcAft>
          <a:spcPct val="0"/>
        </a:spcAft>
        <a:defRPr sz="4400">
          <a:solidFill>
            <a:schemeClr val="bg1"/>
          </a:solidFill>
          <a:latin typeface="Arial" charset="0"/>
          <a:cs typeface="Arial" charset="0"/>
        </a:defRPr>
      </a:lvl4pPr>
      <a:lvl5pPr algn="l" rtl="0" eaLnBrk="0" fontAlgn="base" hangingPunct="0">
        <a:spcBef>
          <a:spcPct val="0"/>
        </a:spcBef>
        <a:spcAft>
          <a:spcPct val="0"/>
        </a:spcAft>
        <a:defRPr sz="4400">
          <a:solidFill>
            <a:schemeClr val="bg1"/>
          </a:solidFill>
          <a:latin typeface="Arial" charset="0"/>
          <a:cs typeface="Arial" charset="0"/>
        </a:defRPr>
      </a:lvl5pPr>
      <a:lvl6pPr marL="457200" algn="l" rtl="0" fontAlgn="base">
        <a:spcBef>
          <a:spcPct val="0"/>
        </a:spcBef>
        <a:spcAft>
          <a:spcPct val="0"/>
        </a:spcAft>
        <a:defRPr sz="4400">
          <a:solidFill>
            <a:schemeClr val="bg1"/>
          </a:solidFill>
          <a:latin typeface="Arial" charset="0"/>
          <a:cs typeface="Arial" charset="0"/>
        </a:defRPr>
      </a:lvl6pPr>
      <a:lvl7pPr marL="914400" algn="l" rtl="0" fontAlgn="base">
        <a:spcBef>
          <a:spcPct val="0"/>
        </a:spcBef>
        <a:spcAft>
          <a:spcPct val="0"/>
        </a:spcAft>
        <a:defRPr sz="4400">
          <a:solidFill>
            <a:schemeClr val="bg1"/>
          </a:solidFill>
          <a:latin typeface="Arial" charset="0"/>
          <a:cs typeface="Arial" charset="0"/>
        </a:defRPr>
      </a:lvl7pPr>
      <a:lvl8pPr marL="1371600" algn="l" rtl="0" fontAlgn="base">
        <a:spcBef>
          <a:spcPct val="0"/>
        </a:spcBef>
        <a:spcAft>
          <a:spcPct val="0"/>
        </a:spcAft>
        <a:defRPr sz="4400">
          <a:solidFill>
            <a:schemeClr val="bg1"/>
          </a:solidFill>
          <a:latin typeface="Arial" charset="0"/>
          <a:cs typeface="Arial" charset="0"/>
        </a:defRPr>
      </a:lvl8pPr>
      <a:lvl9pPr marL="1828800" algn="l" rtl="0" fontAlgn="base">
        <a:spcBef>
          <a:spcPct val="0"/>
        </a:spcBef>
        <a:spcAft>
          <a:spcPct val="0"/>
        </a:spcAft>
        <a:defRPr sz="44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2"/>
          </a:solidFill>
          <a:latin typeface="+mn-lt"/>
          <a:cs typeface="+mn-cs"/>
        </a:defRPr>
      </a:lvl2pPr>
      <a:lvl3pPr marL="1143000" indent="-228600" algn="l" rtl="0" eaLnBrk="0" fontAlgn="base" hangingPunct="0">
        <a:spcBef>
          <a:spcPct val="20000"/>
        </a:spcBef>
        <a:spcAft>
          <a:spcPct val="0"/>
        </a:spcAft>
        <a:buChar char="•"/>
        <a:defRPr sz="2400">
          <a:solidFill>
            <a:schemeClr val="bg2"/>
          </a:solidFill>
          <a:latin typeface="+mn-lt"/>
          <a:cs typeface="+mn-cs"/>
        </a:defRPr>
      </a:lvl3pPr>
      <a:lvl4pPr marL="1600200" indent="-228600" algn="l" rtl="0" eaLnBrk="0" fontAlgn="base" hangingPunct="0">
        <a:spcBef>
          <a:spcPct val="20000"/>
        </a:spcBef>
        <a:spcAft>
          <a:spcPct val="0"/>
        </a:spcAft>
        <a:buChar char="–"/>
        <a:defRPr sz="2000">
          <a:solidFill>
            <a:schemeClr val="bg2"/>
          </a:solidFill>
          <a:latin typeface="+mn-lt"/>
          <a:cs typeface="+mn-cs"/>
        </a:defRPr>
      </a:lvl4pPr>
      <a:lvl5pPr marL="2057400" indent="-228600" algn="l" rtl="0" eaLnBrk="0" fontAlgn="base" hangingPunct="0">
        <a:spcBef>
          <a:spcPct val="20000"/>
        </a:spcBef>
        <a:spcAft>
          <a:spcPct val="0"/>
        </a:spcAft>
        <a:buChar char="»"/>
        <a:defRPr sz="2000">
          <a:solidFill>
            <a:schemeClr val="bg2"/>
          </a:solidFill>
          <a:latin typeface="+mn-lt"/>
          <a:cs typeface="+mn-cs"/>
        </a:defRPr>
      </a:lvl5pPr>
      <a:lvl6pPr marL="2514600" indent="-228600" algn="l" rtl="0" fontAlgn="base">
        <a:spcBef>
          <a:spcPct val="20000"/>
        </a:spcBef>
        <a:spcAft>
          <a:spcPct val="0"/>
        </a:spcAft>
        <a:buChar char="»"/>
        <a:defRPr sz="2000">
          <a:solidFill>
            <a:schemeClr val="bg2"/>
          </a:solidFill>
          <a:latin typeface="+mn-lt"/>
          <a:cs typeface="+mn-cs"/>
        </a:defRPr>
      </a:lvl6pPr>
      <a:lvl7pPr marL="2971800" indent="-228600" algn="l" rtl="0" fontAlgn="base">
        <a:spcBef>
          <a:spcPct val="20000"/>
        </a:spcBef>
        <a:spcAft>
          <a:spcPct val="0"/>
        </a:spcAft>
        <a:buChar char="»"/>
        <a:defRPr sz="2000">
          <a:solidFill>
            <a:schemeClr val="bg2"/>
          </a:solidFill>
          <a:latin typeface="+mn-lt"/>
          <a:cs typeface="+mn-cs"/>
        </a:defRPr>
      </a:lvl7pPr>
      <a:lvl8pPr marL="3429000" indent="-228600" algn="l" rtl="0" fontAlgn="base">
        <a:spcBef>
          <a:spcPct val="20000"/>
        </a:spcBef>
        <a:spcAft>
          <a:spcPct val="0"/>
        </a:spcAft>
        <a:buChar char="»"/>
        <a:defRPr sz="2000">
          <a:solidFill>
            <a:schemeClr val="bg2"/>
          </a:solidFill>
          <a:latin typeface="+mn-lt"/>
          <a:cs typeface="+mn-cs"/>
        </a:defRPr>
      </a:lvl8pPr>
      <a:lvl9pPr marL="3886200" indent="-228600" algn="l" rtl="0" fontAlgn="base">
        <a:spcBef>
          <a:spcPct val="20000"/>
        </a:spcBef>
        <a:spcAft>
          <a:spcPct val="0"/>
        </a:spcAft>
        <a:buChar char="»"/>
        <a:defRPr sz="2000">
          <a:solidFill>
            <a:schemeClr val="bg2"/>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03166" y="1324046"/>
            <a:ext cx="8231228" cy="1754326"/>
          </a:xfrm>
          <a:prstGeom prst="rect">
            <a:avLst/>
          </a:prstGeom>
          <a:noFill/>
        </p:spPr>
        <p:txBody>
          <a:bodyPr wrap="none" lIns="91440" tIns="45720" rIns="91440" bIns="45720">
            <a:spAutoFit/>
          </a:bodyPr>
          <a:lstStyle/>
          <a:p>
            <a:pPr algn="ctr"/>
            <a:r>
              <a:rPr lang="uk-UA" sz="5400" b="1" i="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rbel" pitchFamily="34" charset="0"/>
              </a:rPr>
              <a:t>Хвороби</a:t>
            </a:r>
            <a:r>
              <a:rPr lang="ru-RU" sz="5400" b="1" i="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rbel" pitchFamily="34" charset="0"/>
              </a:rPr>
              <a:t> </a:t>
            </a:r>
            <a:r>
              <a:rPr lang="uk-UA" sz="5400" b="1" i="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rbel" pitchFamily="34" charset="0"/>
              </a:rPr>
              <a:t>органів дихання </a:t>
            </a:r>
          </a:p>
          <a:p>
            <a:pPr algn="ctr"/>
            <a:r>
              <a:rPr lang="uk-UA" sz="5400" b="1" i="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rbel" pitchFamily="34" charset="0"/>
              </a:rPr>
              <a:t>та їх профілактика</a:t>
            </a:r>
            <a:endParaRPr lang="uk-UA" sz="5400" b="1" i="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rbel" pitchFamily="34" charset="0"/>
            </a:endParaRPr>
          </a:p>
        </p:txBody>
      </p:sp>
      <p:sp>
        <p:nvSpPr>
          <p:cNvPr id="6" name="Rectangle 3"/>
          <p:cNvSpPr>
            <a:spLocks noGrp="1" noChangeArrowheads="1"/>
          </p:cNvSpPr>
          <p:nvPr>
            <p:ph type="subTitle" idx="1"/>
          </p:nvPr>
        </p:nvSpPr>
        <p:spPr>
          <a:xfrm>
            <a:off x="1582615" y="3995982"/>
            <a:ext cx="6400800" cy="1489075"/>
          </a:xfrm>
        </p:spPr>
        <p:txBody>
          <a:bodyPr/>
          <a:lstStyle/>
          <a:p>
            <a:pPr algn="ctr"/>
            <a:r>
              <a:rPr lang="uk-UA" sz="2400" dirty="0" smtClean="0">
                <a:latin typeface="Corbel" pitchFamily="34" charset="0"/>
              </a:rPr>
              <a:t>Підготувала</a:t>
            </a:r>
          </a:p>
          <a:p>
            <a:pPr algn="ctr"/>
            <a:r>
              <a:rPr lang="uk-UA" sz="2400" dirty="0" smtClean="0">
                <a:latin typeface="Corbel" pitchFamily="34" charset="0"/>
              </a:rPr>
              <a:t>Учениця 9-В класу</a:t>
            </a:r>
          </a:p>
          <a:p>
            <a:pPr algn="ctr"/>
            <a:r>
              <a:rPr lang="uk-UA" sz="2400" dirty="0" err="1" smtClean="0">
                <a:latin typeface="Corbel" pitchFamily="34" charset="0"/>
              </a:rPr>
              <a:t>Кошина</a:t>
            </a:r>
            <a:r>
              <a:rPr lang="uk-UA" sz="2400" dirty="0" smtClean="0">
                <a:latin typeface="Corbel" pitchFamily="34" charset="0"/>
              </a:rPr>
              <a:t> Анна</a:t>
            </a: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275208" y="1597980"/>
            <a:ext cx="8566951" cy="39594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ts val="0"/>
              </a:spcBef>
            </a:pPr>
            <a:r>
              <a:rPr kumimoji="0" lang="uk-UA" b="0" i="0" u="none" strike="noStrike" kern="0" cap="none" spc="0" normalizeH="0" baseline="0" dirty="0" smtClean="0">
                <a:ln>
                  <a:noFill/>
                </a:ln>
                <a:solidFill>
                  <a:schemeClr val="bg2"/>
                </a:solidFill>
                <a:effectLst/>
                <a:uLnTx/>
                <a:uFillTx/>
                <a:latin typeface="Corbel" pitchFamily="34" charset="0"/>
                <a:ea typeface="+mn-ea"/>
                <a:cs typeface="+mn-cs"/>
              </a:rPr>
              <a:t>   До найпоширеніших алергічних захворювань відносять алергічний риніт, бронхіальну астму. Їх спричинюють алергени, серед яких можуть бути продукти харчування (цитрусові, яйця, шоколадні цукерки тощо), пил, шерсть тварин, пилок деяких рослин, хімічні речовини, різні косметичні засоби, медикаменти тощо.</a:t>
            </a:r>
          </a:p>
          <a:p>
            <a:pPr lvl="0" eaLnBrk="0" hangingPunct="0">
              <a:spcBef>
                <a:spcPts val="0"/>
              </a:spcBef>
            </a:pPr>
            <a:r>
              <a:rPr lang="uk-UA" kern="0" dirty="0">
                <a:solidFill>
                  <a:schemeClr val="bg2"/>
                </a:solidFill>
                <a:latin typeface="Corbel" pitchFamily="34" charset="0"/>
                <a:cs typeface="+mn-cs"/>
              </a:rPr>
              <a:t> </a:t>
            </a:r>
            <a:r>
              <a:rPr lang="uk-UA" kern="0" dirty="0" smtClean="0">
                <a:solidFill>
                  <a:schemeClr val="bg2"/>
                </a:solidFill>
                <a:latin typeface="Corbel" pitchFamily="34" charset="0"/>
                <a:cs typeface="+mn-cs"/>
              </a:rPr>
              <a:t>  </a:t>
            </a:r>
            <a:r>
              <a:rPr lang="uk-UA" b="1" kern="0" dirty="0" smtClean="0">
                <a:solidFill>
                  <a:schemeClr val="bg2"/>
                </a:solidFill>
                <a:latin typeface="Corbel" pitchFamily="34" charset="0"/>
                <a:cs typeface="+mn-cs"/>
              </a:rPr>
              <a:t>Алергічний риніт </a:t>
            </a:r>
            <a:r>
              <a:rPr lang="uk-UA" kern="0" dirty="0" smtClean="0">
                <a:solidFill>
                  <a:schemeClr val="bg2"/>
                </a:solidFill>
                <a:latin typeface="Corbel" pitchFamily="34" charset="0"/>
                <a:cs typeface="+mn-cs"/>
              </a:rPr>
              <a:t>є самостійним захворюванням, спричиненим алергенами, які потрапляють на слизову оболонку носа. Ознаками його є набряк слизової оболонки, сухість і свербіння в порожнині носа, що супроводжується чханням і </a:t>
            </a:r>
            <a:r>
              <a:rPr lang="uk-UA" kern="0" dirty="0" err="1" smtClean="0">
                <a:solidFill>
                  <a:schemeClr val="bg2"/>
                </a:solidFill>
                <a:latin typeface="Corbel" pitchFamily="34" charset="0"/>
                <a:cs typeface="+mn-cs"/>
              </a:rPr>
              <a:t>слизовиділенням</a:t>
            </a:r>
            <a:r>
              <a:rPr lang="uk-UA" kern="0" dirty="0" smtClean="0">
                <a:solidFill>
                  <a:schemeClr val="bg2"/>
                </a:solidFill>
                <a:latin typeface="Corbel" pitchFamily="34" charset="0"/>
                <a:cs typeface="+mn-cs"/>
              </a:rPr>
              <a:t>. Головними способами лікування є усунення контакту з алергеном, заспокійливі засоби.</a:t>
            </a:r>
          </a:p>
          <a:p>
            <a:pPr lvl="0" eaLnBrk="0" hangingPunct="0">
              <a:spcBef>
                <a:spcPts val="0"/>
              </a:spcBef>
            </a:pPr>
            <a:r>
              <a:rPr kumimoji="0" lang="uk-UA" b="0" i="0" u="none" strike="noStrike" kern="0" cap="none" spc="0" normalizeH="0" baseline="0" dirty="0" smtClean="0">
                <a:ln>
                  <a:noFill/>
                </a:ln>
                <a:solidFill>
                  <a:schemeClr val="bg2"/>
                </a:solidFill>
                <a:effectLst/>
                <a:uLnTx/>
                <a:uFillTx/>
                <a:latin typeface="Corbel" pitchFamily="34" charset="0"/>
                <a:ea typeface="+mn-ea"/>
                <a:cs typeface="+mn-cs"/>
              </a:rPr>
              <a:t>   </a:t>
            </a:r>
          </a:p>
        </p:txBody>
      </p:sp>
      <p:sp>
        <p:nvSpPr>
          <p:cNvPr id="6" name="Прямоугольник 5"/>
          <p:cNvSpPr/>
          <p:nvPr/>
        </p:nvSpPr>
        <p:spPr>
          <a:xfrm>
            <a:off x="332144" y="178823"/>
            <a:ext cx="8598792" cy="1200329"/>
          </a:xfrm>
          <a:prstGeom prst="rect">
            <a:avLst/>
          </a:prstGeom>
          <a:noFill/>
        </p:spPr>
        <p:txBody>
          <a:bodyPr wrap="square" lIns="91440" tIns="45720" rIns="91440" bIns="45720">
            <a:spAutoFit/>
          </a:bodyPr>
          <a:lstStyle/>
          <a:p>
            <a:pPr algn="ctr"/>
            <a:r>
              <a:rPr lang="uk-UA" sz="3600" b="1" i="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rbel" pitchFamily="34" charset="0"/>
              </a:rPr>
              <a:t>Які захворювання органів дихання спричинюють </a:t>
            </a:r>
            <a:r>
              <a:rPr lang="uk-UA" sz="3600" b="1" i="1" u="sng"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rbel" pitchFamily="34" charset="0"/>
              </a:rPr>
              <a:t>алергени</a:t>
            </a:r>
            <a:r>
              <a:rPr lang="uk-UA" sz="3600" b="1" i="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rbel" pitchFamily="34" charset="0"/>
              </a:rPr>
              <a:t>?</a:t>
            </a:r>
            <a:endParaRPr lang="uk-UA" sz="3600" b="1" i="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rbel" pitchFamily="34" charset="0"/>
            </a:endParaRP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275208" y="1597980"/>
            <a:ext cx="8566951" cy="39594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ts val="0"/>
              </a:spcBef>
            </a:pPr>
            <a:r>
              <a:rPr lang="uk-UA" b="1" kern="0" dirty="0" smtClean="0">
                <a:solidFill>
                  <a:schemeClr val="bg2"/>
                </a:solidFill>
                <a:latin typeface="Corbel" pitchFamily="34" charset="0"/>
              </a:rPr>
              <a:t>   Бронхіальна </a:t>
            </a:r>
            <a:r>
              <a:rPr lang="uk-UA" b="1" kern="0" dirty="0">
                <a:solidFill>
                  <a:schemeClr val="bg2"/>
                </a:solidFill>
                <a:latin typeface="Corbel" pitchFamily="34" charset="0"/>
              </a:rPr>
              <a:t>астма </a:t>
            </a:r>
            <a:r>
              <a:rPr lang="uk-UA" kern="0" dirty="0">
                <a:solidFill>
                  <a:schemeClr val="bg2"/>
                </a:solidFill>
                <a:latin typeface="Corbel" pitchFamily="34" charset="0"/>
              </a:rPr>
              <a:t>характеризується періодичними нападами ядухи і кашлю, пов'язаними з гострим порушенням бронхіальної прохідності. Ці порушення спричинюються накопиченням у крові та тканинах алергенів, що призводять до спазмів м'язів бронхіол, посилюють секрецію слизу. Внаслідок цього в просвіті бронхів збирається в'язка речовина, виникає набряк, що порушує рухову функцію бронхіол. Людині тяжко </a:t>
            </a:r>
            <a:endParaRPr lang="uk-UA" kern="0" dirty="0" smtClean="0">
              <a:solidFill>
                <a:schemeClr val="bg2"/>
              </a:solidFill>
              <a:latin typeface="Corbel" pitchFamily="34" charset="0"/>
            </a:endParaRPr>
          </a:p>
          <a:p>
            <a:pPr lvl="0" eaLnBrk="0" hangingPunct="0">
              <a:spcBef>
                <a:spcPts val="0"/>
              </a:spcBef>
            </a:pPr>
            <a:r>
              <a:rPr lang="uk-UA" kern="0" dirty="0" smtClean="0">
                <a:solidFill>
                  <a:schemeClr val="bg2"/>
                </a:solidFill>
                <a:latin typeface="Corbel" pitchFamily="34" charset="0"/>
              </a:rPr>
              <a:t>дихати</a:t>
            </a:r>
            <a:r>
              <a:rPr lang="uk-UA" kern="0" dirty="0">
                <a:solidFill>
                  <a:schemeClr val="bg2"/>
                </a:solidFill>
                <a:latin typeface="Corbel" pitchFamily="34" charset="0"/>
              </a:rPr>
              <a:t>. Лікують астму в </a:t>
            </a:r>
            <a:endParaRPr lang="uk-UA" kern="0" dirty="0" smtClean="0">
              <a:solidFill>
                <a:schemeClr val="bg2"/>
              </a:solidFill>
              <a:latin typeface="Corbel" pitchFamily="34" charset="0"/>
            </a:endParaRPr>
          </a:p>
          <a:p>
            <a:pPr lvl="0" eaLnBrk="0" hangingPunct="0">
              <a:spcBef>
                <a:spcPts val="0"/>
              </a:spcBef>
            </a:pPr>
            <a:r>
              <a:rPr lang="uk-UA" kern="0" dirty="0" smtClean="0">
                <a:solidFill>
                  <a:schemeClr val="bg2"/>
                </a:solidFill>
                <a:latin typeface="Corbel" pitchFamily="34" charset="0"/>
              </a:rPr>
              <a:t>спеціальних </a:t>
            </a:r>
            <a:r>
              <a:rPr lang="uk-UA" kern="0" dirty="0">
                <a:solidFill>
                  <a:schemeClr val="bg2"/>
                </a:solidFill>
                <a:latin typeface="Corbel" pitchFamily="34" charset="0"/>
              </a:rPr>
              <a:t>санаторіях, </a:t>
            </a:r>
            <a:endParaRPr lang="uk-UA" kern="0" dirty="0" smtClean="0">
              <a:solidFill>
                <a:schemeClr val="bg2"/>
              </a:solidFill>
              <a:latin typeface="Corbel" pitchFamily="34" charset="0"/>
            </a:endParaRPr>
          </a:p>
          <a:p>
            <a:pPr lvl="0" eaLnBrk="0" hangingPunct="0">
              <a:spcBef>
                <a:spcPts val="0"/>
              </a:spcBef>
            </a:pPr>
            <a:r>
              <a:rPr lang="uk-UA" kern="0" dirty="0" smtClean="0">
                <a:solidFill>
                  <a:schemeClr val="bg2"/>
                </a:solidFill>
                <a:latin typeface="Corbel" pitchFamily="34" charset="0"/>
              </a:rPr>
              <a:t>розташованих </a:t>
            </a:r>
            <a:r>
              <a:rPr lang="uk-UA" kern="0" dirty="0">
                <a:solidFill>
                  <a:schemeClr val="bg2"/>
                </a:solidFill>
                <a:latin typeface="Corbel" pitchFamily="34" charset="0"/>
              </a:rPr>
              <a:t>в </a:t>
            </a:r>
            <a:endParaRPr lang="uk-UA" kern="0" dirty="0" smtClean="0">
              <a:solidFill>
                <a:schemeClr val="bg2"/>
              </a:solidFill>
              <a:latin typeface="Corbel" pitchFamily="34" charset="0"/>
            </a:endParaRPr>
          </a:p>
          <a:p>
            <a:pPr lvl="0" eaLnBrk="0" hangingPunct="0">
              <a:spcBef>
                <a:spcPts val="0"/>
              </a:spcBef>
            </a:pPr>
            <a:r>
              <a:rPr lang="uk-UA" kern="0" dirty="0" smtClean="0">
                <a:solidFill>
                  <a:schemeClr val="bg2"/>
                </a:solidFill>
                <a:latin typeface="Corbel" pitchFamily="34" charset="0"/>
              </a:rPr>
              <a:t>екологічно </a:t>
            </a:r>
            <a:r>
              <a:rPr lang="uk-UA" kern="0" dirty="0">
                <a:solidFill>
                  <a:schemeClr val="bg2"/>
                </a:solidFill>
                <a:latin typeface="Corbel" pitchFamily="34" charset="0"/>
              </a:rPr>
              <a:t>чистих зонах.</a:t>
            </a:r>
          </a:p>
          <a:p>
            <a:pPr lvl="0" eaLnBrk="0" hangingPunct="0">
              <a:spcBef>
                <a:spcPts val="0"/>
              </a:spcBef>
            </a:pPr>
            <a:r>
              <a:rPr kumimoji="0" lang="uk-UA" b="0" i="0" u="none" strike="noStrike" kern="0" cap="none" spc="0" normalizeH="0" baseline="0" dirty="0" smtClean="0">
                <a:ln>
                  <a:noFill/>
                </a:ln>
                <a:solidFill>
                  <a:schemeClr val="bg2"/>
                </a:solidFill>
                <a:effectLst/>
                <a:uLnTx/>
                <a:uFillTx/>
                <a:latin typeface="Corbel" pitchFamily="34" charset="0"/>
                <a:ea typeface="+mn-ea"/>
                <a:cs typeface="+mn-cs"/>
              </a:rPr>
              <a:t>   </a:t>
            </a:r>
          </a:p>
        </p:txBody>
      </p:sp>
      <p:pic>
        <p:nvPicPr>
          <p:cNvPr id="24578" name="Picture 2" descr="D:\Аня ;)\Школа\Биология\BronchialObstruction1.png"/>
          <p:cNvPicPr>
            <a:picLocks noChangeAspect="1" noChangeArrowheads="1"/>
          </p:cNvPicPr>
          <p:nvPr/>
        </p:nvPicPr>
        <p:blipFill>
          <a:blip r:embed="rId3"/>
          <a:srcRect l="2469"/>
          <a:stretch>
            <a:fillRect/>
          </a:stretch>
        </p:blipFill>
        <p:spPr bwMode="auto">
          <a:xfrm>
            <a:off x="3008561" y="3124940"/>
            <a:ext cx="5877988" cy="2411228"/>
          </a:xfrm>
          <a:prstGeom prst="rect">
            <a:avLst/>
          </a:prstGeom>
          <a:noFill/>
          <a:ln>
            <a:solidFill>
              <a:schemeClr val="bg1"/>
            </a:solidFill>
          </a:ln>
          <a:effectLst>
            <a:outerShdw blurRad="50800" dist="38100" dir="2700000" algn="tl" rotWithShape="0">
              <a:prstClr val="black">
                <a:alpha val="40000"/>
              </a:prstClr>
            </a:outerShdw>
          </a:effectLst>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578"/>
                                        </p:tgtEl>
                                        <p:attrNameLst>
                                          <p:attrName>style.visibility</p:attrName>
                                        </p:attrNameLst>
                                      </p:cBhvr>
                                      <p:to>
                                        <p:strVal val="visible"/>
                                      </p:to>
                                    </p:set>
                                    <p:animEffect transition="in" filter="fade">
                                      <p:cBhvr>
                                        <p:cTn id="11" dur="500"/>
                                        <p:tgtEl>
                                          <p:spTgt spid="24578"/>
                                        </p:tgtEl>
                                      </p:cBhvr>
                                    </p:animEffect>
                                    <p:anim calcmode="lin" valueType="num">
                                      <p:cBhvr>
                                        <p:cTn id="12" dur="500" fill="hold"/>
                                        <p:tgtEl>
                                          <p:spTgt spid="24578"/>
                                        </p:tgtEl>
                                        <p:attrNameLst>
                                          <p:attrName>ppt_x</p:attrName>
                                        </p:attrNameLst>
                                      </p:cBhvr>
                                      <p:tavLst>
                                        <p:tav tm="0">
                                          <p:val>
                                            <p:strVal val="#ppt_x"/>
                                          </p:val>
                                        </p:tav>
                                        <p:tav tm="100000">
                                          <p:val>
                                            <p:strVal val="#ppt_x"/>
                                          </p:val>
                                        </p:tav>
                                      </p:tavLst>
                                    </p:anim>
                                    <p:anim calcmode="lin" valueType="num">
                                      <p:cBhvr>
                                        <p:cTn id="13" dur="450" decel="100000" fill="hold"/>
                                        <p:tgtEl>
                                          <p:spTgt spid="24578"/>
                                        </p:tgtEl>
                                        <p:attrNameLst>
                                          <p:attrName>ppt_y</p:attrName>
                                        </p:attrNameLst>
                                      </p:cBhvr>
                                      <p:tavLst>
                                        <p:tav tm="0">
                                          <p:val>
                                            <p:strVal val="#ppt_y+1"/>
                                          </p:val>
                                        </p:tav>
                                        <p:tav tm="100000">
                                          <p:val>
                                            <p:strVal val="#ppt_y-.03"/>
                                          </p:val>
                                        </p:tav>
                                      </p:tavLst>
                                    </p:anim>
                                    <p:anim calcmode="lin" valueType="num">
                                      <p:cBhvr>
                                        <p:cTn id="14" dur="50" accel="100000" fill="hold">
                                          <p:stCondLst>
                                            <p:cond delay="450"/>
                                          </p:stCondLst>
                                        </p:cTn>
                                        <p:tgtEl>
                                          <p:spTgt spid="2457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275208" y="1597980"/>
            <a:ext cx="8566951" cy="39594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ts val="0"/>
              </a:spcBef>
            </a:pPr>
            <a:r>
              <a:rPr kumimoji="0" lang="uk-UA" b="0" i="0" u="none" strike="noStrike" kern="0" cap="none" spc="0" normalizeH="0" baseline="0" dirty="0" smtClean="0">
                <a:ln>
                  <a:noFill/>
                </a:ln>
                <a:solidFill>
                  <a:schemeClr val="bg2"/>
                </a:solidFill>
                <a:effectLst/>
                <a:uLnTx/>
                <a:uFillTx/>
                <a:latin typeface="Corbel" pitchFamily="34" charset="0"/>
                <a:ea typeface="+mn-ea"/>
                <a:cs typeface="+mn-cs"/>
              </a:rPr>
              <a:t>   Для попередження захворювань органів дихання необхідно: у період епідемій здійснювати відповідну вакцинацію (протигрипозну, протитуберкульозну тощо), не відвідувати людні місця (концертні зали, театри тощо); дотримуватися правил особистої гігієни, не ухилятися від диспансерного обстеження (масова флюорографія), яке дає змогу вчасно виявити серйозні захворювання органів дихання; дотримуватися чистоти в приміщеннях, правил особистої гігієни, не спілкуватися з хворими під час епідемії та загартовуватися. До надзвичайно поширених чинників, що призводять до захворювань органів дихання, належать речовини, які утворюються при згорянні тютюну в сигареті (нікотин, чадний газ, </a:t>
            </a:r>
            <a:r>
              <a:rPr kumimoji="0" lang="uk-UA" b="0" i="0" u="none" strike="noStrike" kern="0" cap="none" spc="0" normalizeH="0" baseline="0" dirty="0" err="1" smtClean="0">
                <a:ln>
                  <a:noFill/>
                </a:ln>
                <a:solidFill>
                  <a:schemeClr val="bg2"/>
                </a:solidFill>
                <a:effectLst/>
                <a:uLnTx/>
                <a:uFillTx/>
                <a:latin typeface="Corbel" pitchFamily="34" charset="0"/>
                <a:ea typeface="+mn-ea"/>
                <a:cs typeface="+mn-cs"/>
              </a:rPr>
              <a:t>синільна</a:t>
            </a:r>
            <a:r>
              <a:rPr kumimoji="0" lang="uk-UA" b="0" i="0" u="none" strike="noStrike" kern="0" cap="none" spc="0" normalizeH="0" baseline="0" dirty="0" smtClean="0">
                <a:ln>
                  <a:noFill/>
                </a:ln>
                <a:solidFill>
                  <a:schemeClr val="bg2"/>
                </a:solidFill>
                <a:effectLst/>
                <a:uLnTx/>
                <a:uFillTx/>
                <a:latin typeface="Corbel" pitchFamily="34" charset="0"/>
                <a:ea typeface="+mn-ea"/>
                <a:cs typeface="+mn-cs"/>
              </a:rPr>
              <a:t> кислота тощо).</a:t>
            </a:r>
          </a:p>
        </p:txBody>
      </p:sp>
      <p:sp>
        <p:nvSpPr>
          <p:cNvPr id="6" name="Прямоугольник 5"/>
          <p:cNvSpPr/>
          <p:nvPr/>
        </p:nvSpPr>
        <p:spPr>
          <a:xfrm>
            <a:off x="332144" y="178823"/>
            <a:ext cx="8598792" cy="1200329"/>
          </a:xfrm>
          <a:prstGeom prst="rect">
            <a:avLst/>
          </a:prstGeom>
          <a:noFill/>
        </p:spPr>
        <p:txBody>
          <a:bodyPr wrap="square" lIns="91440" tIns="45720" rIns="91440" bIns="45720">
            <a:spAutoFit/>
          </a:bodyPr>
          <a:lstStyle/>
          <a:p>
            <a:pPr algn="ctr"/>
            <a:r>
              <a:rPr lang="uk-UA" sz="3600" b="1" i="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rbel" pitchFamily="34" charset="0"/>
              </a:rPr>
              <a:t>У чому полягає </a:t>
            </a:r>
            <a:r>
              <a:rPr lang="uk-UA" sz="3600" b="1" i="1" u="sng"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rbel" pitchFamily="34" charset="0"/>
              </a:rPr>
              <a:t>профілактика</a:t>
            </a:r>
            <a:r>
              <a:rPr lang="uk-UA" sz="3600" b="1" i="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rbel" pitchFamily="34" charset="0"/>
              </a:rPr>
              <a:t> захворювань органів дихання?</a:t>
            </a:r>
            <a:endParaRPr lang="uk-UA" sz="3600" b="1" i="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rbel" pitchFamily="34" charset="0"/>
            </a:endParaRP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descr="D:\Аня ;)\Школа\Биология\landscape.jpg"/>
          <p:cNvPicPr>
            <a:picLocks noChangeAspect="1" noChangeArrowheads="1"/>
          </p:cNvPicPr>
          <p:nvPr/>
        </p:nvPicPr>
        <p:blipFill>
          <a:blip r:embed="rId3"/>
          <a:srcRect/>
          <a:stretch>
            <a:fillRect/>
          </a:stretch>
        </p:blipFill>
        <p:spPr bwMode="auto">
          <a:xfrm>
            <a:off x="68792" y="37939"/>
            <a:ext cx="8986428" cy="6739822"/>
          </a:xfrm>
          <a:prstGeom prst="rect">
            <a:avLst/>
          </a:prstGeom>
          <a:noFill/>
          <a:effectLst>
            <a:outerShdw blurRad="50800" dist="38100" dir="2700000" algn="tl" rotWithShape="0">
              <a:prstClr val="black">
                <a:alpha val="40000"/>
              </a:prstClr>
            </a:outerShdw>
          </a:effectLst>
        </p:spPr>
      </p:pic>
      <p:sp>
        <p:nvSpPr>
          <p:cNvPr id="9" name="Прямоугольник 8"/>
          <p:cNvSpPr/>
          <p:nvPr/>
        </p:nvSpPr>
        <p:spPr>
          <a:xfrm>
            <a:off x="364073" y="295156"/>
            <a:ext cx="5434501" cy="1015663"/>
          </a:xfrm>
          <a:prstGeom prst="rect">
            <a:avLst/>
          </a:prstGeom>
          <a:noFill/>
        </p:spPr>
        <p:txBody>
          <a:bodyPr wrap="none" lIns="91440" tIns="45720" rIns="91440" bIns="45720">
            <a:spAutoFit/>
          </a:bodyPr>
          <a:lstStyle/>
          <a:p>
            <a:pPr algn="ctr"/>
            <a:r>
              <a:rPr lang="uk-UA" sz="6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onotype Corsiva" pitchFamily="66" charset="0"/>
              </a:rPr>
              <a:t>Дякую за увагу!</a:t>
            </a:r>
            <a:endParaRPr lang="uk-UA" sz="6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onotype Corsiva" pitchFamily="66" charset="0"/>
            </a:endParaRP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p:cTn id="7" dur="1000" fill="hold"/>
                                        <p:tgtEl>
                                          <p:spTgt spid="25603"/>
                                        </p:tgtEl>
                                        <p:attrNameLst>
                                          <p:attrName>ppt_w</p:attrName>
                                        </p:attrNameLst>
                                      </p:cBhvr>
                                      <p:tavLst>
                                        <p:tav tm="0">
                                          <p:val>
                                            <p:fltVal val="0"/>
                                          </p:val>
                                        </p:tav>
                                        <p:tav tm="100000">
                                          <p:val>
                                            <p:strVal val="#ppt_w"/>
                                          </p:val>
                                        </p:tav>
                                      </p:tavLst>
                                    </p:anim>
                                    <p:anim calcmode="lin" valueType="num">
                                      <p:cBhvr>
                                        <p:cTn id="8" dur="1000" fill="hold"/>
                                        <p:tgtEl>
                                          <p:spTgt spid="25603"/>
                                        </p:tgtEl>
                                        <p:attrNameLst>
                                          <p:attrName>ppt_h</p:attrName>
                                        </p:attrNameLst>
                                      </p:cBhvr>
                                      <p:tavLst>
                                        <p:tav tm="0">
                                          <p:val>
                                            <p:fltVal val="0"/>
                                          </p:val>
                                        </p:tav>
                                        <p:tav tm="100000">
                                          <p:val>
                                            <p:strVal val="#ppt_h"/>
                                          </p:val>
                                        </p:tav>
                                      </p:tavLst>
                                    </p:anim>
                                    <p:animEffect transition="in" filter="fade">
                                      <p:cBhvr>
                                        <p:cTn id="9" dur="1000"/>
                                        <p:tgtEl>
                                          <p:spTgt spid="2560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32144" y="178823"/>
            <a:ext cx="8598792" cy="1200329"/>
          </a:xfrm>
          <a:prstGeom prst="rect">
            <a:avLst/>
          </a:prstGeom>
          <a:noFill/>
        </p:spPr>
        <p:txBody>
          <a:bodyPr wrap="square" lIns="91440" tIns="45720" rIns="91440" bIns="45720">
            <a:spAutoFit/>
          </a:bodyPr>
          <a:lstStyle/>
          <a:p>
            <a:pPr algn="ctr"/>
            <a:r>
              <a:rPr lang="uk-UA" sz="3600" b="1" i="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rbel" pitchFamily="34" charset="0"/>
              </a:rPr>
              <a:t>Які захворювання органів дихання спричинюють </a:t>
            </a:r>
            <a:r>
              <a:rPr lang="uk-UA" sz="3600" b="1" i="1" u="sng"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rbel" pitchFamily="34" charset="0"/>
              </a:rPr>
              <a:t>віруси</a:t>
            </a:r>
            <a:r>
              <a:rPr lang="uk-UA" sz="3600" b="1" i="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rbel" pitchFamily="34" charset="0"/>
              </a:rPr>
              <a:t>?</a:t>
            </a:r>
            <a:endParaRPr lang="uk-UA" sz="3600" b="1" i="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rbel" pitchFamily="34" charset="0"/>
            </a:endParaRPr>
          </a:p>
        </p:txBody>
      </p:sp>
      <p:sp>
        <p:nvSpPr>
          <p:cNvPr id="8" name="Rectangle 3"/>
          <p:cNvSpPr txBox="1">
            <a:spLocks noChangeArrowheads="1"/>
          </p:cNvSpPr>
          <p:nvPr/>
        </p:nvSpPr>
        <p:spPr bwMode="auto">
          <a:xfrm>
            <a:off x="239696" y="1580226"/>
            <a:ext cx="8629095" cy="40038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ct val="20000"/>
              </a:spcBef>
            </a:pPr>
            <a:r>
              <a:rPr kumimoji="0" lang="uk-UA" b="0" i="0" u="none" strike="noStrike" kern="0" cap="none" spc="0" normalizeH="0" baseline="0" dirty="0" smtClean="0">
                <a:ln>
                  <a:noFill/>
                </a:ln>
                <a:solidFill>
                  <a:schemeClr val="bg2"/>
                </a:solidFill>
                <a:effectLst/>
                <a:uLnTx/>
                <a:uFillTx/>
                <a:latin typeface="Corbel" pitchFamily="34" charset="0"/>
                <a:ea typeface="+mn-ea"/>
                <a:cs typeface="+mn-cs"/>
              </a:rPr>
              <a:t>   Найпоширенішим захворюванням, спричиненим вірусами, є </a:t>
            </a:r>
            <a:r>
              <a:rPr kumimoji="0" lang="uk-UA" b="1" i="0" u="none" strike="noStrike" kern="0" cap="none" spc="0" normalizeH="0" baseline="0" dirty="0" smtClean="0">
                <a:ln>
                  <a:noFill/>
                </a:ln>
                <a:solidFill>
                  <a:schemeClr val="bg2"/>
                </a:solidFill>
                <a:effectLst/>
                <a:uLnTx/>
                <a:uFillTx/>
                <a:latin typeface="Corbel" pitchFamily="34" charset="0"/>
                <a:ea typeface="+mn-ea"/>
                <a:cs typeface="+mn-cs"/>
              </a:rPr>
              <a:t>грип</a:t>
            </a:r>
            <a:r>
              <a:rPr kumimoji="0" lang="uk-UA" b="0" i="0" u="none" strike="noStrike" kern="0" cap="none" spc="0" normalizeH="0" baseline="0" dirty="0" smtClean="0">
                <a:ln>
                  <a:noFill/>
                </a:ln>
                <a:solidFill>
                  <a:schemeClr val="bg2"/>
                </a:solidFill>
                <a:effectLst/>
                <a:uLnTx/>
                <a:uFillTx/>
                <a:latin typeface="Corbel" pitchFamily="34" charset="0"/>
                <a:ea typeface="+mn-ea"/>
                <a:cs typeface="+mn-cs"/>
              </a:rPr>
              <a:t>. Це захворювання належить до повітряно-крапельної інфекції. Це гостре інфекційне вірусне захворювання дихальних шляхів. Входить до групи гострих респіраторних вірусних інфекцій (ГРВІ). Періодично розповсюджується у вигляді епідемій та </a:t>
            </a:r>
            <a:r>
              <a:rPr kumimoji="0" lang="uk-UA" b="0" i="0" u="none" strike="noStrike" kern="0" cap="none" spc="0" normalizeH="0" baseline="0" dirty="0" err="1" smtClean="0">
                <a:ln>
                  <a:noFill/>
                </a:ln>
                <a:solidFill>
                  <a:schemeClr val="bg2"/>
                </a:solidFill>
                <a:effectLst/>
                <a:uLnTx/>
                <a:uFillTx/>
                <a:latin typeface="Corbel" pitchFamily="34" charset="0"/>
                <a:ea typeface="+mn-ea"/>
                <a:cs typeface="+mn-cs"/>
              </a:rPr>
              <a:t>пандемій</a:t>
            </a:r>
            <a:r>
              <a:rPr kumimoji="0" lang="uk-UA" b="0" i="0" u="none" strike="noStrike" kern="0" cap="none" spc="0" normalizeH="0" baseline="0" dirty="0" smtClean="0">
                <a:ln>
                  <a:noFill/>
                </a:ln>
                <a:solidFill>
                  <a:schemeClr val="bg2"/>
                </a:solidFill>
                <a:effectLst/>
                <a:uLnTx/>
                <a:uFillTx/>
                <a:latin typeface="Corbel" pitchFamily="34" charset="0"/>
                <a:ea typeface="+mn-ea"/>
                <a:cs typeface="+mn-cs"/>
              </a:rPr>
              <a:t> (захворюваність грипом переважає взимку). У наш час виявлено більш ніж 2000 варіантів вірусу грипу, які розрізняються між собою антигенним спектром.</a:t>
            </a:r>
          </a:p>
          <a:p>
            <a:pPr lvl="0" eaLnBrk="0" hangingPunct="0">
              <a:spcBef>
                <a:spcPts val="0"/>
              </a:spcBef>
            </a:pPr>
            <a:r>
              <a:rPr lang="uk-UA" kern="0" dirty="0" smtClean="0">
                <a:solidFill>
                  <a:schemeClr val="bg2"/>
                </a:solidFill>
                <a:latin typeface="Corbel" pitchFamily="34" charset="0"/>
              </a:rPr>
              <a:t>   Грип </a:t>
            </a:r>
            <a:r>
              <a:rPr lang="uk-UA" kern="0" dirty="0">
                <a:solidFill>
                  <a:schemeClr val="bg2"/>
                </a:solidFill>
                <a:latin typeface="Corbel" pitchFamily="34" charset="0"/>
              </a:rPr>
              <a:t>поширюється дуже швидко, </a:t>
            </a:r>
            <a:r>
              <a:rPr lang="uk-UA" kern="0" dirty="0" smtClean="0">
                <a:solidFill>
                  <a:schemeClr val="bg2"/>
                </a:solidFill>
                <a:latin typeface="Corbel" pitchFamily="34" charset="0"/>
              </a:rPr>
              <a:t>тому </a:t>
            </a:r>
            <a:r>
              <a:rPr lang="uk-UA" kern="0" dirty="0">
                <a:solidFill>
                  <a:schemeClr val="bg2"/>
                </a:solidFill>
                <a:latin typeface="Corbel" pitchFamily="34" charset="0"/>
              </a:rPr>
              <a:t>хворих на грип не можна </a:t>
            </a:r>
            <a:r>
              <a:rPr lang="uk-UA" kern="0" dirty="0" smtClean="0">
                <a:solidFill>
                  <a:schemeClr val="bg2"/>
                </a:solidFill>
                <a:latin typeface="Corbel" pitchFamily="34" charset="0"/>
              </a:rPr>
              <a:t>допускати </a:t>
            </a:r>
            <a:r>
              <a:rPr lang="uk-UA" kern="0" dirty="0">
                <a:solidFill>
                  <a:schemeClr val="bg2"/>
                </a:solidFill>
                <a:latin typeface="Corbel" pitchFamily="34" charset="0"/>
              </a:rPr>
              <a:t>до роботи на підприємствах, </a:t>
            </a:r>
            <a:r>
              <a:rPr lang="uk-UA" kern="0" dirty="0" smtClean="0">
                <a:solidFill>
                  <a:schemeClr val="bg2"/>
                </a:solidFill>
                <a:latin typeface="Corbel" pitchFamily="34" charset="0"/>
              </a:rPr>
              <a:t>в </a:t>
            </a:r>
            <a:r>
              <a:rPr lang="uk-UA" kern="0" dirty="0">
                <a:solidFill>
                  <a:schemeClr val="bg2"/>
                </a:solidFill>
                <a:latin typeface="Corbel" pitchFamily="34" charset="0"/>
              </a:rPr>
              <a:t>установах, до занять у навчальних </a:t>
            </a:r>
            <a:r>
              <a:rPr lang="uk-UA" kern="0" dirty="0" smtClean="0">
                <a:solidFill>
                  <a:schemeClr val="bg2"/>
                </a:solidFill>
                <a:latin typeface="Corbel" pitchFamily="34" charset="0"/>
              </a:rPr>
              <a:t>закладах</a:t>
            </a:r>
            <a:r>
              <a:rPr lang="uk-UA" kern="0" dirty="0">
                <a:solidFill>
                  <a:schemeClr val="bg2"/>
                </a:solidFill>
                <a:latin typeface="Corbel" pitchFamily="34" charset="0"/>
              </a:rPr>
              <a:t>.</a:t>
            </a:r>
          </a:p>
          <a:p>
            <a:pPr lvl="0" eaLnBrk="0" hangingPunct="0">
              <a:spcBef>
                <a:spcPct val="20000"/>
              </a:spcBef>
            </a:pPr>
            <a:endParaRPr kumimoji="0" lang="uk-UA" b="0" i="0" u="none" strike="noStrike" kern="0" cap="none" spc="0" normalizeH="0" baseline="0" dirty="0" smtClean="0">
              <a:ln>
                <a:noFill/>
              </a:ln>
              <a:solidFill>
                <a:schemeClr val="bg2"/>
              </a:solidFill>
              <a:effectLst/>
              <a:uLnTx/>
              <a:uFillTx/>
              <a:latin typeface="Corbel" pitchFamily="34" charset="0"/>
              <a:ea typeface="+mn-ea"/>
              <a:cs typeface="+mn-cs"/>
            </a:endParaRPr>
          </a:p>
          <a:p>
            <a:pPr lvl="0" eaLnBrk="0" hangingPunct="0">
              <a:spcBef>
                <a:spcPct val="20000"/>
              </a:spcBef>
            </a:pPr>
            <a:endParaRPr kumimoji="0" lang="uk-UA" b="0" i="0" u="none" strike="noStrike" kern="0" cap="none" spc="0" normalizeH="0" baseline="0" dirty="0" smtClean="0">
              <a:ln>
                <a:noFill/>
              </a:ln>
              <a:solidFill>
                <a:schemeClr val="bg2"/>
              </a:solidFill>
              <a:effectLst/>
              <a:uLnTx/>
              <a:uFillTx/>
              <a:latin typeface="Corbel" pitchFamily="34" charset="0"/>
              <a:ea typeface="+mn-ea"/>
              <a:cs typeface="+mn-cs"/>
            </a:endParaRP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239696" y="1580226"/>
            <a:ext cx="8629095" cy="40038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ts val="0"/>
              </a:spcBef>
            </a:pPr>
            <a:r>
              <a:rPr lang="uk-UA" kern="0" dirty="0" smtClean="0">
                <a:solidFill>
                  <a:schemeClr val="bg2"/>
                </a:solidFill>
                <a:latin typeface="Corbel" pitchFamily="34" charset="0"/>
              </a:rPr>
              <a:t>Грип </a:t>
            </a:r>
            <a:r>
              <a:rPr lang="uk-UA" kern="0" dirty="0">
                <a:solidFill>
                  <a:schemeClr val="bg2"/>
                </a:solidFill>
                <a:latin typeface="Corbel" pitchFamily="34" charset="0"/>
              </a:rPr>
              <a:t>має симптоми, схожі з іншими </a:t>
            </a:r>
            <a:endParaRPr lang="uk-UA" kern="0" dirty="0" smtClean="0">
              <a:solidFill>
                <a:schemeClr val="bg2"/>
              </a:solidFill>
              <a:latin typeface="Corbel" pitchFamily="34" charset="0"/>
            </a:endParaRPr>
          </a:p>
          <a:p>
            <a:pPr lvl="0" eaLnBrk="0" hangingPunct="0">
              <a:spcBef>
                <a:spcPts val="0"/>
              </a:spcBef>
            </a:pPr>
            <a:r>
              <a:rPr lang="uk-UA" kern="0" dirty="0" smtClean="0">
                <a:solidFill>
                  <a:schemeClr val="bg2"/>
                </a:solidFill>
                <a:latin typeface="Corbel" pitchFamily="34" charset="0"/>
              </a:rPr>
              <a:t>гострими </a:t>
            </a:r>
            <a:r>
              <a:rPr lang="uk-UA" kern="0" dirty="0">
                <a:solidFill>
                  <a:schemeClr val="bg2"/>
                </a:solidFill>
                <a:latin typeface="Corbel" pitchFamily="34" charset="0"/>
              </a:rPr>
              <a:t>респіраторними вірусними </a:t>
            </a:r>
            <a:endParaRPr lang="uk-UA" kern="0" dirty="0" smtClean="0">
              <a:solidFill>
                <a:schemeClr val="bg2"/>
              </a:solidFill>
              <a:latin typeface="Corbel" pitchFamily="34" charset="0"/>
            </a:endParaRPr>
          </a:p>
          <a:p>
            <a:pPr lvl="0" eaLnBrk="0" hangingPunct="0">
              <a:spcBef>
                <a:spcPts val="0"/>
              </a:spcBef>
            </a:pPr>
            <a:r>
              <a:rPr lang="uk-UA" kern="0" dirty="0" smtClean="0">
                <a:solidFill>
                  <a:schemeClr val="bg2"/>
                </a:solidFill>
                <a:latin typeface="Corbel" pitchFamily="34" charset="0"/>
              </a:rPr>
              <a:t>інфекціями </a:t>
            </a:r>
            <a:r>
              <a:rPr lang="uk-UA" kern="0" dirty="0">
                <a:solidFill>
                  <a:schemeClr val="bg2"/>
                </a:solidFill>
                <a:latin typeface="Corbel" pitchFamily="34" charset="0"/>
              </a:rPr>
              <a:t>(ГРВІ), але є набагато </a:t>
            </a:r>
            <a:endParaRPr lang="uk-UA" kern="0" dirty="0" smtClean="0">
              <a:solidFill>
                <a:schemeClr val="bg2"/>
              </a:solidFill>
              <a:latin typeface="Corbel" pitchFamily="34" charset="0"/>
            </a:endParaRPr>
          </a:p>
          <a:p>
            <a:pPr lvl="0" eaLnBrk="0" hangingPunct="0">
              <a:spcBef>
                <a:spcPts val="0"/>
              </a:spcBef>
            </a:pPr>
            <a:r>
              <a:rPr lang="uk-UA" kern="0" dirty="0" err="1" smtClean="0">
                <a:solidFill>
                  <a:schemeClr val="bg2"/>
                </a:solidFill>
                <a:latin typeface="Corbel" pitchFamily="34" charset="0"/>
              </a:rPr>
              <a:t>небезпечнішим</a:t>
            </a:r>
            <a:r>
              <a:rPr lang="uk-UA" kern="0" dirty="0">
                <a:solidFill>
                  <a:schemeClr val="bg2"/>
                </a:solidFill>
                <a:latin typeface="Corbel" pitchFamily="34" charset="0"/>
              </a:rPr>
              <a:t>. Тому перші ж </a:t>
            </a:r>
            <a:endParaRPr lang="uk-UA" kern="0" dirty="0" smtClean="0">
              <a:solidFill>
                <a:schemeClr val="bg2"/>
              </a:solidFill>
              <a:latin typeface="Corbel" pitchFamily="34" charset="0"/>
            </a:endParaRPr>
          </a:p>
          <a:p>
            <a:pPr lvl="0" eaLnBrk="0" hangingPunct="0">
              <a:spcBef>
                <a:spcPts val="0"/>
              </a:spcBef>
            </a:pPr>
            <a:r>
              <a:rPr lang="uk-UA" kern="0" dirty="0" smtClean="0">
                <a:solidFill>
                  <a:schemeClr val="bg2"/>
                </a:solidFill>
                <a:latin typeface="Corbel" pitchFamily="34" charset="0"/>
              </a:rPr>
              <a:t>симптоми </a:t>
            </a:r>
            <a:r>
              <a:rPr lang="uk-UA" kern="0" dirty="0">
                <a:solidFill>
                  <a:schemeClr val="bg2"/>
                </a:solidFill>
                <a:latin typeface="Corbel" pitchFamily="34" charset="0"/>
              </a:rPr>
              <a:t>ГРВІ вимагають особливої </a:t>
            </a:r>
            <a:endParaRPr lang="uk-UA" kern="0" dirty="0" smtClean="0">
              <a:solidFill>
                <a:schemeClr val="bg2"/>
              </a:solidFill>
              <a:latin typeface="Corbel" pitchFamily="34" charset="0"/>
            </a:endParaRPr>
          </a:p>
          <a:p>
            <a:pPr lvl="0" eaLnBrk="0" hangingPunct="0">
              <a:spcBef>
                <a:spcPts val="0"/>
              </a:spcBef>
            </a:pPr>
            <a:r>
              <a:rPr lang="uk-UA" kern="0" dirty="0" smtClean="0">
                <a:solidFill>
                  <a:schemeClr val="bg2"/>
                </a:solidFill>
                <a:latin typeface="Corbel" pitchFamily="34" charset="0"/>
              </a:rPr>
              <a:t>уваги</a:t>
            </a:r>
            <a:r>
              <a:rPr lang="uk-UA" kern="0" dirty="0">
                <a:solidFill>
                  <a:schemeClr val="bg2"/>
                </a:solidFill>
                <a:latin typeface="Corbel" pitchFamily="34" charset="0"/>
              </a:rPr>
              <a:t>. Під час чхання й кашлю мільйони </a:t>
            </a:r>
            <a:endParaRPr lang="uk-UA" kern="0" dirty="0" smtClean="0">
              <a:solidFill>
                <a:schemeClr val="bg2"/>
              </a:solidFill>
              <a:latin typeface="Corbel" pitchFamily="34" charset="0"/>
            </a:endParaRPr>
          </a:p>
          <a:p>
            <a:pPr lvl="0" eaLnBrk="0" hangingPunct="0">
              <a:spcBef>
                <a:spcPts val="0"/>
              </a:spcBef>
            </a:pPr>
            <a:r>
              <a:rPr lang="uk-UA" kern="0" dirty="0" smtClean="0">
                <a:solidFill>
                  <a:schemeClr val="bg2"/>
                </a:solidFill>
                <a:latin typeface="Corbel" pitchFamily="34" charset="0"/>
              </a:rPr>
              <a:t>невидимих </a:t>
            </a:r>
            <a:r>
              <a:rPr lang="uk-UA" kern="0" dirty="0">
                <a:solidFill>
                  <a:schemeClr val="bg2"/>
                </a:solidFill>
                <a:latin typeface="Corbel" pitchFamily="34" charset="0"/>
              </a:rPr>
              <a:t>для ока краплинок з </a:t>
            </a:r>
            <a:endParaRPr lang="uk-UA" kern="0" dirty="0" smtClean="0">
              <a:solidFill>
                <a:schemeClr val="bg2"/>
              </a:solidFill>
              <a:latin typeface="Corbel" pitchFamily="34" charset="0"/>
            </a:endParaRPr>
          </a:p>
          <a:p>
            <a:pPr lvl="0" eaLnBrk="0" hangingPunct="0">
              <a:spcBef>
                <a:spcPts val="0"/>
              </a:spcBef>
            </a:pPr>
            <a:r>
              <a:rPr lang="uk-UA" kern="0" dirty="0" smtClean="0">
                <a:solidFill>
                  <a:schemeClr val="bg2"/>
                </a:solidFill>
                <a:latin typeface="Corbel" pitchFamily="34" charset="0"/>
              </a:rPr>
              <a:t>вірусами </a:t>
            </a:r>
            <a:r>
              <a:rPr lang="uk-UA" kern="0" dirty="0">
                <a:solidFill>
                  <a:schemeClr val="bg2"/>
                </a:solidFill>
                <a:latin typeface="Corbel" pitchFamily="34" charset="0"/>
              </a:rPr>
              <a:t>грипу потрапляють у повітря, </a:t>
            </a:r>
            <a:endParaRPr lang="uk-UA" kern="0" dirty="0" smtClean="0">
              <a:solidFill>
                <a:schemeClr val="bg2"/>
              </a:solidFill>
              <a:latin typeface="Corbel" pitchFamily="34" charset="0"/>
            </a:endParaRPr>
          </a:p>
          <a:p>
            <a:pPr lvl="0" eaLnBrk="0" hangingPunct="0">
              <a:spcBef>
                <a:spcPts val="0"/>
              </a:spcBef>
            </a:pPr>
            <a:r>
              <a:rPr lang="uk-UA" kern="0" dirty="0" smtClean="0">
                <a:solidFill>
                  <a:schemeClr val="bg2"/>
                </a:solidFill>
                <a:latin typeface="Corbel" pitchFamily="34" charset="0"/>
              </a:rPr>
              <a:t>а </a:t>
            </a:r>
            <a:r>
              <a:rPr lang="uk-UA" kern="0" dirty="0">
                <a:solidFill>
                  <a:schemeClr val="bg2"/>
                </a:solidFill>
                <a:latin typeface="Corbel" pitchFamily="34" charset="0"/>
              </a:rPr>
              <a:t>з нього через дихальні шляхи </a:t>
            </a:r>
            <a:endParaRPr lang="uk-UA" kern="0" dirty="0" smtClean="0">
              <a:solidFill>
                <a:schemeClr val="bg2"/>
              </a:solidFill>
              <a:latin typeface="Corbel" pitchFamily="34" charset="0"/>
            </a:endParaRPr>
          </a:p>
          <a:p>
            <a:pPr lvl="0" eaLnBrk="0" hangingPunct="0">
              <a:spcBef>
                <a:spcPts val="0"/>
              </a:spcBef>
            </a:pPr>
            <a:r>
              <a:rPr lang="uk-UA" kern="0" dirty="0" smtClean="0">
                <a:solidFill>
                  <a:schemeClr val="bg2"/>
                </a:solidFill>
                <a:latin typeface="Corbel" pitchFamily="34" charset="0"/>
              </a:rPr>
              <a:t>здорової </a:t>
            </a:r>
            <a:r>
              <a:rPr lang="uk-UA" kern="0" dirty="0">
                <a:solidFill>
                  <a:schemeClr val="bg2"/>
                </a:solidFill>
                <a:latin typeface="Corbel" pitchFamily="34" charset="0"/>
              </a:rPr>
              <a:t>людини проникають </a:t>
            </a:r>
            <a:endParaRPr lang="uk-UA" kern="0" dirty="0" smtClean="0">
              <a:solidFill>
                <a:schemeClr val="bg2"/>
              </a:solidFill>
              <a:latin typeface="Corbel" pitchFamily="34" charset="0"/>
            </a:endParaRPr>
          </a:p>
          <a:p>
            <a:pPr lvl="0" eaLnBrk="0" hangingPunct="0">
              <a:spcBef>
                <a:spcPts val="0"/>
              </a:spcBef>
            </a:pPr>
            <a:r>
              <a:rPr lang="uk-UA" kern="0" dirty="0" smtClean="0">
                <a:solidFill>
                  <a:schemeClr val="bg2"/>
                </a:solidFill>
                <a:latin typeface="Corbel" pitchFamily="34" charset="0"/>
              </a:rPr>
              <a:t>в </a:t>
            </a:r>
            <a:r>
              <a:rPr lang="uk-UA" kern="0" dirty="0">
                <a:solidFill>
                  <a:schemeClr val="bg2"/>
                </a:solidFill>
                <a:latin typeface="Corbel" pitchFamily="34" charset="0"/>
              </a:rPr>
              <a:t>її організм.</a:t>
            </a:r>
            <a:endParaRPr kumimoji="0" lang="uk-UA" b="0" i="0" u="none" strike="noStrike" kern="0" cap="none" spc="0" normalizeH="0" baseline="0" dirty="0" smtClean="0">
              <a:ln>
                <a:noFill/>
              </a:ln>
              <a:solidFill>
                <a:schemeClr val="bg2"/>
              </a:solidFill>
              <a:effectLst/>
              <a:uLnTx/>
              <a:uFillTx/>
              <a:latin typeface="Corbel" pitchFamily="34" charset="0"/>
              <a:ea typeface="+mn-ea"/>
              <a:cs typeface="+mn-cs"/>
            </a:endParaRPr>
          </a:p>
          <a:p>
            <a:pPr lvl="0" eaLnBrk="0" hangingPunct="0">
              <a:spcBef>
                <a:spcPct val="20000"/>
              </a:spcBef>
            </a:pPr>
            <a:endParaRPr kumimoji="0" lang="uk-UA" b="0" i="0" u="none" strike="noStrike" kern="0" cap="none" spc="0" normalizeH="0" baseline="0" dirty="0" smtClean="0">
              <a:ln>
                <a:noFill/>
              </a:ln>
              <a:solidFill>
                <a:schemeClr val="bg2"/>
              </a:solidFill>
              <a:effectLst/>
              <a:uLnTx/>
              <a:uFillTx/>
              <a:latin typeface="Corbel" pitchFamily="34" charset="0"/>
              <a:ea typeface="+mn-ea"/>
              <a:cs typeface="+mn-cs"/>
            </a:endParaRPr>
          </a:p>
        </p:txBody>
      </p:sp>
      <p:pic>
        <p:nvPicPr>
          <p:cNvPr id="19458" name="Picture 2" descr="D:\Аня ;)\Школа\Биология\685px-Symptoms_of_influenza_uk.svg.png"/>
          <p:cNvPicPr>
            <a:picLocks noChangeAspect="1" noChangeArrowheads="1"/>
          </p:cNvPicPr>
          <p:nvPr/>
        </p:nvPicPr>
        <p:blipFill>
          <a:blip r:embed="rId3"/>
          <a:srcRect/>
          <a:stretch>
            <a:fillRect/>
          </a:stretch>
        </p:blipFill>
        <p:spPr bwMode="auto">
          <a:xfrm>
            <a:off x="4348850" y="1687281"/>
            <a:ext cx="4202489" cy="3674877"/>
          </a:xfrm>
          <a:prstGeom prst="rect">
            <a:avLst/>
          </a:prstGeom>
          <a:noFill/>
          <a:ln>
            <a:solidFill>
              <a:schemeClr val="bg1"/>
            </a:solidFill>
          </a:ln>
          <a:effectLst>
            <a:outerShdw blurRad="50800" dist="38100" dir="2700000" algn="tl" rotWithShape="0">
              <a:prstClr val="black">
                <a:alpha val="40000"/>
              </a:prstClr>
            </a:outerShdw>
          </a:effectLst>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458"/>
                                        </p:tgtEl>
                                        <p:attrNameLst>
                                          <p:attrName>style.visibility</p:attrName>
                                        </p:attrNameLst>
                                      </p:cBhvr>
                                      <p:to>
                                        <p:strVal val="visible"/>
                                      </p:to>
                                    </p:set>
                                    <p:animEffect transition="in" filter="fade">
                                      <p:cBhvr>
                                        <p:cTn id="11" dur="500"/>
                                        <p:tgtEl>
                                          <p:spTgt spid="19458"/>
                                        </p:tgtEl>
                                      </p:cBhvr>
                                    </p:animEffect>
                                    <p:anim calcmode="lin" valueType="num">
                                      <p:cBhvr>
                                        <p:cTn id="12" dur="500" fill="hold"/>
                                        <p:tgtEl>
                                          <p:spTgt spid="19458"/>
                                        </p:tgtEl>
                                        <p:attrNameLst>
                                          <p:attrName>ppt_x</p:attrName>
                                        </p:attrNameLst>
                                      </p:cBhvr>
                                      <p:tavLst>
                                        <p:tav tm="0">
                                          <p:val>
                                            <p:strVal val="#ppt_x"/>
                                          </p:val>
                                        </p:tav>
                                        <p:tav tm="100000">
                                          <p:val>
                                            <p:strVal val="#ppt_x"/>
                                          </p:val>
                                        </p:tav>
                                      </p:tavLst>
                                    </p:anim>
                                    <p:anim calcmode="lin" valueType="num">
                                      <p:cBhvr>
                                        <p:cTn id="13" dur="450" decel="100000" fill="hold"/>
                                        <p:tgtEl>
                                          <p:spTgt spid="19458"/>
                                        </p:tgtEl>
                                        <p:attrNameLst>
                                          <p:attrName>ppt_y</p:attrName>
                                        </p:attrNameLst>
                                      </p:cBhvr>
                                      <p:tavLst>
                                        <p:tav tm="0">
                                          <p:val>
                                            <p:strVal val="#ppt_y+1"/>
                                          </p:val>
                                        </p:tav>
                                        <p:tav tm="100000">
                                          <p:val>
                                            <p:strVal val="#ppt_y-.03"/>
                                          </p:val>
                                        </p:tav>
                                      </p:tavLst>
                                    </p:anim>
                                    <p:anim calcmode="lin" valueType="num">
                                      <p:cBhvr>
                                        <p:cTn id="14" dur="50" accel="100000" fill="hold">
                                          <p:stCondLst>
                                            <p:cond delay="450"/>
                                          </p:stCondLst>
                                        </p:cTn>
                                        <p:tgtEl>
                                          <p:spTgt spid="194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32144" y="178823"/>
            <a:ext cx="8598792" cy="1200329"/>
          </a:xfrm>
          <a:prstGeom prst="rect">
            <a:avLst/>
          </a:prstGeom>
          <a:noFill/>
        </p:spPr>
        <p:txBody>
          <a:bodyPr wrap="square" lIns="91440" tIns="45720" rIns="91440" bIns="45720">
            <a:spAutoFit/>
          </a:bodyPr>
          <a:lstStyle/>
          <a:p>
            <a:pPr algn="ctr"/>
            <a:r>
              <a:rPr lang="uk-UA" sz="3600" b="1" i="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rbel" pitchFamily="34" charset="0"/>
              </a:rPr>
              <a:t>Які захворювання органів дихання спричинюють </a:t>
            </a:r>
            <a:r>
              <a:rPr lang="uk-UA" sz="3600" b="1" i="1" u="sng"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rbel" pitchFamily="34" charset="0"/>
              </a:rPr>
              <a:t>бактерії</a:t>
            </a:r>
            <a:r>
              <a:rPr lang="uk-UA" sz="3600" b="1" i="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rbel" pitchFamily="34" charset="0"/>
              </a:rPr>
              <a:t>?</a:t>
            </a:r>
            <a:endParaRPr lang="uk-UA" sz="3600" b="1" i="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rbel" pitchFamily="34" charset="0"/>
            </a:endParaRPr>
          </a:p>
        </p:txBody>
      </p:sp>
      <p:sp>
        <p:nvSpPr>
          <p:cNvPr id="8" name="Rectangle 3"/>
          <p:cNvSpPr txBox="1">
            <a:spLocks noChangeArrowheads="1"/>
          </p:cNvSpPr>
          <p:nvPr/>
        </p:nvSpPr>
        <p:spPr bwMode="auto">
          <a:xfrm>
            <a:off x="239696" y="1580226"/>
            <a:ext cx="8629095" cy="40038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ct val="20000"/>
              </a:spcBef>
            </a:pPr>
            <a:r>
              <a:rPr kumimoji="0" lang="uk-UA" b="0" i="0" u="none" strike="noStrike" kern="0" cap="none" spc="0" normalizeH="0" baseline="0" dirty="0" smtClean="0">
                <a:ln>
                  <a:noFill/>
                </a:ln>
                <a:solidFill>
                  <a:schemeClr val="bg2"/>
                </a:solidFill>
                <a:effectLst/>
                <a:uLnTx/>
                <a:uFillTx/>
                <a:latin typeface="Corbel" pitchFamily="34" charset="0"/>
                <a:ea typeface="+mn-ea"/>
                <a:cs typeface="+mn-cs"/>
              </a:rPr>
              <a:t>   До найпоширеніших захворювань, спричинених бактеріями належать: інфекційний риніт, утворення аденоїдів, ангіна, туберкульоз, трахеїт, бронхіт, пневмонія.</a:t>
            </a:r>
          </a:p>
          <a:p>
            <a:pPr lvl="0" eaLnBrk="0" hangingPunct="0">
              <a:spcBef>
                <a:spcPct val="20000"/>
              </a:spcBef>
            </a:pPr>
            <a:r>
              <a:rPr lang="uk-UA" kern="0" dirty="0" smtClean="0">
                <a:solidFill>
                  <a:schemeClr val="bg2"/>
                </a:solidFill>
                <a:latin typeface="Corbel" pitchFamily="34" charset="0"/>
                <a:cs typeface="+mn-cs"/>
              </a:rPr>
              <a:t>   </a:t>
            </a:r>
            <a:r>
              <a:rPr lang="uk-UA" b="1" kern="0" dirty="0" smtClean="0">
                <a:solidFill>
                  <a:schemeClr val="bg2"/>
                </a:solidFill>
                <a:latin typeface="Corbel" pitchFamily="34" charset="0"/>
                <a:cs typeface="+mn-cs"/>
              </a:rPr>
              <a:t>Інфекційний риніт </a:t>
            </a:r>
            <a:r>
              <a:rPr lang="uk-UA" kern="0" dirty="0" smtClean="0">
                <a:solidFill>
                  <a:schemeClr val="bg2"/>
                </a:solidFill>
                <a:latin typeface="Corbel" pitchFamily="34" charset="0"/>
                <a:cs typeface="+mn-cs"/>
              </a:rPr>
              <a:t>(від </a:t>
            </a:r>
            <a:r>
              <a:rPr lang="uk-UA" kern="0" dirty="0" err="1" smtClean="0">
                <a:solidFill>
                  <a:schemeClr val="bg2"/>
                </a:solidFill>
                <a:latin typeface="Corbel" pitchFamily="34" charset="0"/>
                <a:cs typeface="+mn-cs"/>
              </a:rPr>
              <a:t>грец</a:t>
            </a:r>
            <a:r>
              <a:rPr lang="uk-UA" kern="0" dirty="0" smtClean="0">
                <a:solidFill>
                  <a:schemeClr val="bg2"/>
                </a:solidFill>
                <a:latin typeface="Corbel" pitchFamily="34" charset="0"/>
                <a:cs typeface="+mn-cs"/>
              </a:rPr>
              <a:t>. </a:t>
            </a:r>
            <a:r>
              <a:rPr lang="uk-UA" kern="0" dirty="0" err="1" smtClean="0">
                <a:solidFill>
                  <a:schemeClr val="bg2"/>
                </a:solidFill>
                <a:latin typeface="Corbel" pitchFamily="34" charset="0"/>
                <a:cs typeface="+mn-cs"/>
              </a:rPr>
              <a:t>ринос</a:t>
            </a:r>
            <a:r>
              <a:rPr lang="uk-UA" kern="0" dirty="0" smtClean="0">
                <a:solidFill>
                  <a:schemeClr val="bg2"/>
                </a:solidFill>
                <a:latin typeface="Corbel" pitchFamily="34" charset="0"/>
                <a:cs typeface="+mn-cs"/>
              </a:rPr>
              <a:t> - ніс) - це запалення слизової оболонки порожнини носа (нежить). Воно найчастіше є наслідком грипу. Інфекційний риніт зустрічається приблизно у половини дорослого населення. У дітей, особливо раннього віку, частота зустрічальності інфекційного риніту значно вище. Може бути неспецифічним (початок респіраторної інфекції) і специфічним, наприклад викликаним збудниками інфекційних захворювань - дифтерії, кору, скарлатини, туберкульозу.</a:t>
            </a:r>
            <a:endParaRPr kumimoji="0" lang="uk-UA" b="0" i="0" u="none" strike="noStrike" kern="0" cap="none" spc="0" normalizeH="0" baseline="0" dirty="0" smtClean="0">
              <a:ln>
                <a:noFill/>
              </a:ln>
              <a:solidFill>
                <a:schemeClr val="bg2"/>
              </a:solidFill>
              <a:effectLst/>
              <a:uLnTx/>
              <a:uFillTx/>
              <a:latin typeface="Corbel" pitchFamily="34" charset="0"/>
              <a:ea typeface="+mn-ea"/>
              <a:cs typeface="+mn-cs"/>
            </a:endParaRPr>
          </a:p>
          <a:p>
            <a:pPr lvl="0" eaLnBrk="0" hangingPunct="0">
              <a:spcBef>
                <a:spcPct val="20000"/>
              </a:spcBef>
            </a:pPr>
            <a:endParaRPr kumimoji="0" lang="uk-UA" b="0" i="0" u="none" strike="noStrike" kern="0" cap="none" spc="0" normalizeH="0" baseline="0" dirty="0" smtClean="0">
              <a:ln>
                <a:noFill/>
              </a:ln>
              <a:solidFill>
                <a:schemeClr val="bg2"/>
              </a:solidFill>
              <a:effectLst/>
              <a:uLnTx/>
              <a:uFillTx/>
              <a:latin typeface="Corbel" pitchFamily="34" charset="0"/>
              <a:ea typeface="+mn-ea"/>
              <a:cs typeface="+mn-cs"/>
            </a:endParaRP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2654423" y="1597981"/>
            <a:ext cx="6063450" cy="40038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ct val="20000"/>
              </a:spcBef>
            </a:pPr>
            <a:r>
              <a:rPr kumimoji="0" lang="uk-UA" b="0" i="0" u="none" strike="noStrike" kern="0" cap="none" spc="0" normalizeH="0" baseline="0" dirty="0" smtClean="0">
                <a:ln>
                  <a:noFill/>
                </a:ln>
                <a:solidFill>
                  <a:schemeClr val="bg2"/>
                </a:solidFill>
                <a:effectLst/>
                <a:uLnTx/>
                <a:uFillTx/>
                <a:latin typeface="Corbel" pitchFamily="34" charset="0"/>
                <a:ea typeface="+mn-ea"/>
                <a:cs typeface="+mn-cs"/>
              </a:rPr>
              <a:t>   </a:t>
            </a:r>
            <a:r>
              <a:rPr kumimoji="0" lang="uk-UA" b="1" i="0" u="none" strike="noStrike" kern="0" cap="none" spc="0" normalizeH="0" baseline="0" dirty="0" smtClean="0">
                <a:ln>
                  <a:noFill/>
                </a:ln>
                <a:solidFill>
                  <a:schemeClr val="bg2"/>
                </a:solidFill>
                <a:effectLst/>
                <a:uLnTx/>
                <a:uFillTx/>
                <a:latin typeface="Corbel" pitchFamily="34" charset="0"/>
                <a:ea typeface="+mn-ea"/>
                <a:cs typeface="+mn-cs"/>
              </a:rPr>
              <a:t>Утворення аденоїдів </a:t>
            </a:r>
            <a:r>
              <a:rPr kumimoji="0" lang="uk-UA" b="0" i="0" u="none" strike="noStrike" kern="0" cap="none" spc="0" normalizeH="0" baseline="0" dirty="0" smtClean="0">
                <a:ln>
                  <a:noFill/>
                </a:ln>
                <a:solidFill>
                  <a:schemeClr val="bg2"/>
                </a:solidFill>
                <a:effectLst/>
                <a:uLnTx/>
                <a:uFillTx/>
                <a:latin typeface="Corbel" pitchFamily="34" charset="0"/>
                <a:ea typeface="+mn-ea"/>
                <a:cs typeface="+mn-cs"/>
              </a:rPr>
              <a:t>(від </a:t>
            </a:r>
            <a:r>
              <a:rPr kumimoji="0" lang="uk-UA" b="0" i="0" u="none" strike="noStrike" kern="0" cap="none" spc="0" normalizeH="0" baseline="0" dirty="0" err="1" smtClean="0">
                <a:ln>
                  <a:noFill/>
                </a:ln>
                <a:solidFill>
                  <a:schemeClr val="bg2"/>
                </a:solidFill>
                <a:effectLst/>
                <a:uLnTx/>
                <a:uFillTx/>
                <a:latin typeface="Corbel" pitchFamily="34" charset="0"/>
                <a:ea typeface="+mn-ea"/>
                <a:cs typeface="+mn-cs"/>
              </a:rPr>
              <a:t>грец</a:t>
            </a:r>
            <a:r>
              <a:rPr kumimoji="0" lang="uk-UA" b="0" i="0" u="none" strike="noStrike" kern="0" cap="none" spc="0" normalizeH="0" baseline="0" dirty="0" smtClean="0">
                <a:ln>
                  <a:noFill/>
                </a:ln>
                <a:solidFill>
                  <a:schemeClr val="bg2"/>
                </a:solidFill>
                <a:effectLst/>
                <a:uLnTx/>
                <a:uFillTx/>
                <a:latin typeface="Corbel" pitchFamily="34" charset="0"/>
                <a:ea typeface="+mn-ea"/>
                <a:cs typeface="+mn-cs"/>
              </a:rPr>
              <a:t>. </a:t>
            </a:r>
            <a:r>
              <a:rPr kumimoji="0" lang="uk-UA" b="0" i="0" u="none" strike="noStrike" kern="0" cap="none" spc="0" normalizeH="0" baseline="0" dirty="0" err="1" smtClean="0">
                <a:ln>
                  <a:noFill/>
                </a:ln>
                <a:solidFill>
                  <a:schemeClr val="bg2"/>
                </a:solidFill>
                <a:effectLst/>
                <a:uLnTx/>
                <a:uFillTx/>
                <a:latin typeface="Corbel" pitchFamily="34" charset="0"/>
                <a:ea typeface="+mn-ea"/>
                <a:cs typeface="+mn-cs"/>
              </a:rPr>
              <a:t>аден</a:t>
            </a:r>
            <a:r>
              <a:rPr kumimoji="0" lang="uk-UA" b="0" i="0" u="none" strike="noStrike" kern="0" cap="none" spc="0" normalizeH="0" baseline="0" dirty="0" smtClean="0">
                <a:ln>
                  <a:noFill/>
                </a:ln>
                <a:solidFill>
                  <a:schemeClr val="bg2"/>
                </a:solidFill>
                <a:effectLst/>
                <a:uLnTx/>
                <a:uFillTx/>
                <a:latin typeface="Corbel" pitchFamily="34" charset="0"/>
                <a:ea typeface="+mn-ea"/>
                <a:cs typeface="+mn-cs"/>
              </a:rPr>
              <a:t> - залоза, </a:t>
            </a:r>
            <a:r>
              <a:rPr kumimoji="0" lang="uk-UA" b="0" i="0" u="none" strike="noStrike" kern="0" cap="none" spc="0" normalizeH="0" baseline="0" dirty="0" err="1" smtClean="0">
                <a:ln>
                  <a:noFill/>
                </a:ln>
                <a:solidFill>
                  <a:schemeClr val="bg2"/>
                </a:solidFill>
                <a:effectLst/>
                <a:uLnTx/>
                <a:uFillTx/>
                <a:latin typeface="Corbel" pitchFamily="34" charset="0"/>
                <a:ea typeface="+mn-ea"/>
                <a:cs typeface="+mn-cs"/>
              </a:rPr>
              <a:t>ейдос</a:t>
            </a:r>
            <a:r>
              <a:rPr kumimoji="0" lang="uk-UA" b="0" i="0" u="none" strike="noStrike" kern="0" cap="none" spc="0" normalizeH="0" baseline="0" dirty="0" smtClean="0">
                <a:ln>
                  <a:noFill/>
                </a:ln>
                <a:solidFill>
                  <a:schemeClr val="bg2"/>
                </a:solidFill>
                <a:effectLst/>
                <a:uLnTx/>
                <a:uFillTx/>
                <a:latin typeface="Corbel" pitchFamily="34" charset="0"/>
                <a:ea typeface="+mn-ea"/>
                <a:cs typeface="+mn-cs"/>
              </a:rPr>
              <a:t> - вигляд) - це результат постійного запалення (переважно у дитячому віці) лімфатичних вузлів - мигдаликів, їхнього розростання, які, як вам відомо, у великій кількості містяться у глотці. </a:t>
            </a:r>
            <a:r>
              <a:rPr kumimoji="0" lang="ru-RU" b="0" i="0" u="none" strike="noStrike" kern="0" cap="none" spc="0" normalizeH="0" baseline="0" dirty="0" smtClean="0">
                <a:ln>
                  <a:noFill/>
                </a:ln>
                <a:solidFill>
                  <a:schemeClr val="bg2"/>
                </a:solidFill>
                <a:effectLst/>
                <a:uLnTx/>
                <a:uFillTx/>
                <a:latin typeface="Corbel" pitchFamily="34" charset="0"/>
                <a:ea typeface="+mn-ea"/>
                <a:cs typeface="+mn-cs"/>
              </a:rPr>
              <a:t>Вони </a:t>
            </a:r>
            <a:r>
              <a:rPr kumimoji="0" lang="uk-UA" b="0" i="0" u="none" strike="noStrike" kern="0" cap="none" spc="0" normalizeH="0" baseline="0" dirty="0" smtClean="0">
                <a:ln>
                  <a:noFill/>
                </a:ln>
                <a:solidFill>
                  <a:schemeClr val="bg2"/>
                </a:solidFill>
                <a:effectLst/>
                <a:uLnTx/>
                <a:uFillTx/>
                <a:latin typeface="Corbel" pitchFamily="34" charset="0"/>
                <a:ea typeface="+mn-ea"/>
                <a:cs typeface="+mn-cs"/>
              </a:rPr>
              <a:t>є частиною природного дитячого захисту від вторгнення мікробів, зникають зазвичай до десяти років</a:t>
            </a:r>
            <a:r>
              <a:rPr kumimoji="0" lang="ru-RU" b="0" i="0" u="none" strike="noStrike" kern="0" cap="none" spc="0" normalizeH="0" baseline="0" dirty="0" smtClean="0">
                <a:ln>
                  <a:noFill/>
                </a:ln>
                <a:solidFill>
                  <a:schemeClr val="bg2"/>
                </a:solidFill>
                <a:effectLst/>
                <a:uLnTx/>
                <a:uFillTx/>
                <a:latin typeface="Corbel" pitchFamily="34" charset="0"/>
                <a:ea typeface="+mn-ea"/>
                <a:cs typeface="+mn-cs"/>
              </a:rPr>
              <a:t>.</a:t>
            </a:r>
            <a:r>
              <a:rPr kumimoji="0" lang="uk-UA" b="0" i="0" u="none" strike="noStrike" kern="0" cap="none" spc="0" normalizeH="0" baseline="0" dirty="0" smtClean="0">
                <a:ln>
                  <a:noFill/>
                </a:ln>
                <a:solidFill>
                  <a:schemeClr val="bg2"/>
                </a:solidFill>
                <a:effectLst/>
                <a:uLnTx/>
                <a:uFillTx/>
                <a:latin typeface="Corbel" pitchFamily="34" charset="0"/>
                <a:ea typeface="+mn-ea"/>
                <a:cs typeface="+mn-cs"/>
              </a:rPr>
              <a:t> Аденоїди спричинюють постійне закладання носа, хронічний нежить, гугнявість, сон з відкритим ротом, формування «аденоїдного типу обличчя», зниження працездатності у школярів. </a:t>
            </a:r>
          </a:p>
        </p:txBody>
      </p:sp>
      <p:pic>
        <p:nvPicPr>
          <p:cNvPr id="20482" name="Picture 2" descr="D:\Аня ;)\Школа\Биология\418px-Gray994-adenoid.png"/>
          <p:cNvPicPr>
            <a:picLocks noChangeAspect="1" noChangeArrowheads="1"/>
          </p:cNvPicPr>
          <p:nvPr/>
        </p:nvPicPr>
        <p:blipFill>
          <a:blip r:embed="rId3"/>
          <a:srcRect l="16308" t="694" r="2975" b="976"/>
          <a:stretch>
            <a:fillRect/>
          </a:stretch>
        </p:blipFill>
        <p:spPr bwMode="auto">
          <a:xfrm>
            <a:off x="257453" y="1547953"/>
            <a:ext cx="2343704" cy="4098246"/>
          </a:xfrm>
          <a:prstGeom prst="rect">
            <a:avLst/>
          </a:prstGeom>
          <a:noFill/>
          <a:ln>
            <a:solidFill>
              <a:schemeClr val="bg1"/>
            </a:solidFill>
          </a:ln>
          <a:effectLst>
            <a:outerShdw blurRad="50800" dist="38100" dir="2700000" algn="tl" rotWithShape="0">
              <a:prstClr val="black">
                <a:alpha val="40000"/>
              </a:prstClr>
            </a:outerShdw>
          </a:effectLst>
        </p:spPr>
      </p:pic>
      <p:sp>
        <p:nvSpPr>
          <p:cNvPr id="6" name="Rectangle 3"/>
          <p:cNvSpPr txBox="1">
            <a:spLocks noChangeArrowheads="1"/>
          </p:cNvSpPr>
          <p:nvPr/>
        </p:nvSpPr>
        <p:spPr bwMode="auto">
          <a:xfrm>
            <a:off x="2701202" y="5158958"/>
            <a:ext cx="3184694" cy="4073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tabLst/>
              <a:defRPr/>
            </a:pPr>
            <a:r>
              <a:rPr kumimoji="0" lang="uk-UA" b="0" i="1" u="none" strike="noStrike" kern="0" cap="none" spc="0" normalizeH="0" baseline="0" noProof="0" dirty="0" smtClean="0">
                <a:ln>
                  <a:noFill/>
                </a:ln>
                <a:solidFill>
                  <a:schemeClr val="bg2"/>
                </a:solidFill>
                <a:effectLst/>
                <a:uLnTx/>
                <a:uFillTx/>
                <a:latin typeface="Corbel" pitchFamily="34" charset="0"/>
                <a:ea typeface="+mn-ea"/>
                <a:cs typeface="+mn-cs"/>
              </a:rPr>
              <a:t>Аденоїди (виділені зеленим)</a:t>
            </a: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0482"/>
                                        </p:tgtEl>
                                        <p:attrNameLst>
                                          <p:attrName>style.visibility</p:attrName>
                                        </p:attrNameLst>
                                      </p:cBhvr>
                                      <p:to>
                                        <p:strVal val="visible"/>
                                      </p:to>
                                    </p:set>
                                    <p:animEffect transition="in" filter="fade">
                                      <p:cBhvr>
                                        <p:cTn id="11" dur="500"/>
                                        <p:tgtEl>
                                          <p:spTgt spid="20482"/>
                                        </p:tgtEl>
                                      </p:cBhvr>
                                    </p:animEffect>
                                    <p:anim calcmode="lin" valueType="num">
                                      <p:cBhvr>
                                        <p:cTn id="12" dur="500" fill="hold"/>
                                        <p:tgtEl>
                                          <p:spTgt spid="20482"/>
                                        </p:tgtEl>
                                        <p:attrNameLst>
                                          <p:attrName>ppt_x</p:attrName>
                                        </p:attrNameLst>
                                      </p:cBhvr>
                                      <p:tavLst>
                                        <p:tav tm="0">
                                          <p:val>
                                            <p:strVal val="#ppt_x"/>
                                          </p:val>
                                        </p:tav>
                                        <p:tav tm="100000">
                                          <p:val>
                                            <p:strVal val="#ppt_x"/>
                                          </p:val>
                                        </p:tav>
                                      </p:tavLst>
                                    </p:anim>
                                    <p:anim calcmode="lin" valueType="num">
                                      <p:cBhvr>
                                        <p:cTn id="13" dur="450" decel="100000" fill="hold"/>
                                        <p:tgtEl>
                                          <p:spTgt spid="20482"/>
                                        </p:tgtEl>
                                        <p:attrNameLst>
                                          <p:attrName>ppt_y</p:attrName>
                                        </p:attrNameLst>
                                      </p:cBhvr>
                                      <p:tavLst>
                                        <p:tav tm="0">
                                          <p:val>
                                            <p:strVal val="#ppt_y+1"/>
                                          </p:val>
                                        </p:tav>
                                        <p:tav tm="100000">
                                          <p:val>
                                            <p:strVal val="#ppt_y-.03"/>
                                          </p:val>
                                        </p:tav>
                                      </p:tavLst>
                                    </p:anim>
                                    <p:anim calcmode="lin" valueType="num">
                                      <p:cBhvr>
                                        <p:cTn id="14" dur="50" accel="100000" fill="hold">
                                          <p:stCondLst>
                                            <p:cond delay="450"/>
                                          </p:stCondLst>
                                        </p:cTn>
                                        <p:tgtEl>
                                          <p:spTgt spid="2048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450" decel="100000" fill="hold"/>
                                        <p:tgtEl>
                                          <p:spTgt spid="6"/>
                                        </p:tgtEl>
                                        <p:attrNameLst>
                                          <p:attrName>ppt_y</p:attrName>
                                        </p:attrNameLst>
                                      </p:cBhvr>
                                      <p:tavLst>
                                        <p:tav tm="0">
                                          <p:val>
                                            <p:strVal val="#ppt_y+1"/>
                                          </p:val>
                                        </p:tav>
                                        <p:tav tm="100000">
                                          <p:val>
                                            <p:strVal val="#ppt_y-.03"/>
                                          </p:val>
                                        </p:tav>
                                      </p:tavLst>
                                    </p:anim>
                                    <p:anim calcmode="lin" valueType="num">
                                      <p:cBhvr>
                                        <p:cTn id="20" dur="50" accel="100000" fill="hold">
                                          <p:stCondLst>
                                            <p:cond delay="45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239696" y="1580226"/>
            <a:ext cx="8646851" cy="40038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ct val="20000"/>
              </a:spcBef>
            </a:pPr>
            <a:r>
              <a:rPr kumimoji="0" lang="uk-UA" b="0" i="0" u="none" strike="noStrike" kern="0" cap="none" spc="0" normalizeH="0" baseline="0" dirty="0" smtClean="0">
                <a:ln>
                  <a:noFill/>
                </a:ln>
                <a:solidFill>
                  <a:schemeClr val="bg2"/>
                </a:solidFill>
                <a:effectLst/>
                <a:uLnTx/>
                <a:uFillTx/>
                <a:latin typeface="Corbel" pitchFamily="34" charset="0"/>
                <a:ea typeface="+mn-ea"/>
                <a:cs typeface="+mn-cs"/>
              </a:rPr>
              <a:t>   </a:t>
            </a:r>
            <a:r>
              <a:rPr kumimoji="0" lang="uk-UA" b="1" i="0" u="none" strike="noStrike" kern="0" cap="none" spc="0" normalizeH="0" baseline="0" dirty="0" smtClean="0">
                <a:ln>
                  <a:noFill/>
                </a:ln>
                <a:solidFill>
                  <a:schemeClr val="bg2"/>
                </a:solidFill>
                <a:effectLst/>
                <a:uLnTx/>
                <a:uFillTx/>
                <a:latin typeface="Corbel" pitchFamily="34" charset="0"/>
                <a:ea typeface="+mn-ea"/>
                <a:cs typeface="+mn-cs"/>
              </a:rPr>
              <a:t>Ангіна</a:t>
            </a:r>
            <a:r>
              <a:rPr kumimoji="0" lang="uk-UA" b="0" i="0" u="none" strike="noStrike" kern="0" cap="none" spc="0" normalizeH="0" baseline="0" dirty="0" smtClean="0">
                <a:ln>
                  <a:noFill/>
                </a:ln>
                <a:solidFill>
                  <a:schemeClr val="bg2"/>
                </a:solidFill>
                <a:effectLst/>
                <a:uLnTx/>
                <a:uFillTx/>
                <a:latin typeface="Corbel" pitchFamily="34" charset="0"/>
                <a:ea typeface="+mn-ea"/>
                <a:cs typeface="+mn-cs"/>
              </a:rPr>
              <a:t> (від лат. </a:t>
            </a:r>
            <a:r>
              <a:rPr kumimoji="0" lang="uk-UA" b="0" i="0" u="none" strike="noStrike" kern="0" cap="none" spc="0" normalizeH="0" baseline="0" dirty="0" err="1" smtClean="0">
                <a:ln>
                  <a:noFill/>
                </a:ln>
                <a:solidFill>
                  <a:schemeClr val="bg2"/>
                </a:solidFill>
                <a:effectLst/>
                <a:uLnTx/>
                <a:uFillTx/>
                <a:latin typeface="Corbel" pitchFamily="34" charset="0"/>
                <a:ea typeface="+mn-ea"/>
                <a:cs typeface="+mn-cs"/>
              </a:rPr>
              <a:t>анго</a:t>
            </a:r>
            <a:r>
              <a:rPr kumimoji="0" lang="uk-UA" b="0" i="0" u="none" strike="noStrike" kern="0" cap="none" spc="0" normalizeH="0" baseline="0" dirty="0" smtClean="0">
                <a:ln>
                  <a:noFill/>
                </a:ln>
                <a:solidFill>
                  <a:schemeClr val="bg2"/>
                </a:solidFill>
                <a:effectLst/>
                <a:uLnTx/>
                <a:uFillTx/>
                <a:latin typeface="Corbel" pitchFamily="34" charset="0"/>
                <a:ea typeface="+mn-ea"/>
                <a:cs typeface="+mn-cs"/>
              </a:rPr>
              <a:t> - стискаю) - гостре запалення мигдаликів, які розташовані в глотці. Ознаки хвороби - відчуття стиснення горла, біль під час ковтання, підвищена температура, загальне нездужання. Можливе утворення гнояків на мигдаликах. Ангіна дає ускладнення (ревматизм, вади серця), тому лікувати її треба тільки під наглядом лікаря, виконуючи всі його призначення.</a:t>
            </a:r>
          </a:p>
          <a:p>
            <a:pPr lvl="0" eaLnBrk="0" hangingPunct="0">
              <a:spcBef>
                <a:spcPct val="20000"/>
              </a:spcBef>
            </a:pPr>
            <a:r>
              <a:rPr lang="uk-UA" kern="0" dirty="0" smtClean="0">
                <a:solidFill>
                  <a:schemeClr val="bg2"/>
                </a:solidFill>
                <a:latin typeface="Corbel" pitchFamily="34" charset="0"/>
                <a:cs typeface="+mn-cs"/>
              </a:rPr>
              <a:t>   </a:t>
            </a:r>
            <a:r>
              <a:rPr lang="uk-UA" b="1" kern="0" dirty="0" smtClean="0">
                <a:solidFill>
                  <a:schemeClr val="bg2"/>
                </a:solidFill>
                <a:latin typeface="Corbel" pitchFamily="34" charset="0"/>
                <a:cs typeface="+mn-cs"/>
              </a:rPr>
              <a:t>Трахеїт</a:t>
            </a:r>
            <a:r>
              <a:rPr lang="uk-UA" kern="0" dirty="0" smtClean="0">
                <a:solidFill>
                  <a:schemeClr val="bg2"/>
                </a:solidFill>
                <a:latin typeface="Corbel" pitchFamily="34" charset="0"/>
                <a:cs typeface="+mn-cs"/>
              </a:rPr>
              <a:t> (від </a:t>
            </a:r>
            <a:r>
              <a:rPr lang="uk-UA" kern="0" dirty="0" err="1" smtClean="0">
                <a:solidFill>
                  <a:schemeClr val="bg2"/>
                </a:solidFill>
                <a:latin typeface="Corbel" pitchFamily="34" charset="0"/>
                <a:cs typeface="+mn-cs"/>
              </a:rPr>
              <a:t>грец</a:t>
            </a:r>
            <a:r>
              <a:rPr lang="uk-UA" kern="0" dirty="0" smtClean="0">
                <a:solidFill>
                  <a:schemeClr val="bg2"/>
                </a:solidFill>
                <a:latin typeface="Corbel" pitchFamily="34" charset="0"/>
                <a:cs typeface="+mn-cs"/>
              </a:rPr>
              <a:t>. трахея - дихальне горло) - запалення слизової оболонки трахеї. Його ознаки: </a:t>
            </a:r>
            <a:r>
              <a:rPr lang="uk-UA" kern="0" dirty="0" err="1" smtClean="0">
                <a:solidFill>
                  <a:schemeClr val="bg2"/>
                </a:solidFill>
                <a:latin typeface="Corbel" pitchFamily="34" charset="0"/>
                <a:cs typeface="+mn-cs"/>
              </a:rPr>
              <a:t>дертя</a:t>
            </a:r>
            <a:r>
              <a:rPr lang="uk-UA" kern="0" dirty="0" smtClean="0">
                <a:solidFill>
                  <a:schemeClr val="bg2"/>
                </a:solidFill>
                <a:latin typeface="Corbel" pitchFamily="34" charset="0"/>
                <a:cs typeface="+mn-cs"/>
              </a:rPr>
              <a:t> у горлі, сухий кашель у поєднанні з відчуттям болю в зіві та за грудиною, голос стає хрипкий. Зрідка трахеїт проходить ізольовано, найчастіше він приєднується до риніту, фарингіту, ларингіту, бронхіту. Спричинюється переохолодженням, курінням, інфекціями – тими самими, що викликають риніт, фарингіт, ларингіт: стафілококи, стрептококи тощо. В разі недостатнього лікування (чи його відсутності) цих хвороб запальний процес може поширитися і на трахею.</a:t>
            </a:r>
            <a:endParaRPr kumimoji="0" lang="uk-UA" b="0" i="0" u="none" strike="noStrike" kern="0" cap="none" spc="0" normalizeH="0" baseline="0" dirty="0" smtClean="0">
              <a:ln>
                <a:noFill/>
              </a:ln>
              <a:solidFill>
                <a:schemeClr val="bg2"/>
              </a:solidFill>
              <a:effectLst/>
              <a:uLnTx/>
              <a:uFillTx/>
              <a:latin typeface="Corbel" pitchFamily="34" charset="0"/>
              <a:ea typeface="+mn-ea"/>
              <a:cs typeface="+mn-cs"/>
            </a:endParaRP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239696" y="1580226"/>
            <a:ext cx="5521912" cy="40038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ct val="20000"/>
              </a:spcBef>
            </a:pPr>
            <a:r>
              <a:rPr kumimoji="0" lang="uk-UA" b="0" i="0" u="none" strike="noStrike" kern="0" cap="none" spc="0" normalizeH="0" baseline="0" dirty="0" smtClean="0">
                <a:ln>
                  <a:noFill/>
                </a:ln>
                <a:solidFill>
                  <a:schemeClr val="bg2"/>
                </a:solidFill>
                <a:effectLst/>
                <a:uLnTx/>
                <a:uFillTx/>
                <a:latin typeface="Corbel" pitchFamily="34" charset="0"/>
                <a:ea typeface="+mn-ea"/>
                <a:cs typeface="+mn-cs"/>
              </a:rPr>
              <a:t>   </a:t>
            </a:r>
            <a:r>
              <a:rPr kumimoji="0" lang="uk-UA" b="1" i="0" u="none" strike="noStrike" kern="0" cap="none" spc="0" normalizeH="0" baseline="0" dirty="0" smtClean="0">
                <a:ln>
                  <a:noFill/>
                </a:ln>
                <a:solidFill>
                  <a:schemeClr val="bg2"/>
                </a:solidFill>
                <a:effectLst/>
                <a:uLnTx/>
                <a:uFillTx/>
                <a:latin typeface="Corbel" pitchFamily="34" charset="0"/>
                <a:ea typeface="+mn-ea"/>
                <a:cs typeface="+mn-cs"/>
              </a:rPr>
              <a:t>Бронхіт</a:t>
            </a:r>
            <a:r>
              <a:rPr kumimoji="0" lang="uk-UA" b="0" i="0" u="none" strike="noStrike" kern="0" cap="none" spc="0" normalizeH="0" baseline="0" dirty="0" smtClean="0">
                <a:ln>
                  <a:noFill/>
                </a:ln>
                <a:solidFill>
                  <a:schemeClr val="bg2"/>
                </a:solidFill>
                <a:effectLst/>
                <a:uLnTx/>
                <a:uFillTx/>
                <a:latin typeface="Corbel" pitchFamily="34" charset="0"/>
                <a:ea typeface="+mn-ea"/>
                <a:cs typeface="+mn-cs"/>
              </a:rPr>
              <a:t> (від </a:t>
            </a:r>
            <a:r>
              <a:rPr kumimoji="0" lang="uk-UA" b="0" i="0" u="none" strike="noStrike" kern="0" cap="none" spc="0" normalizeH="0" baseline="0" dirty="0" err="1" smtClean="0">
                <a:ln>
                  <a:noFill/>
                </a:ln>
                <a:solidFill>
                  <a:schemeClr val="bg2"/>
                </a:solidFill>
                <a:effectLst/>
                <a:uLnTx/>
                <a:uFillTx/>
                <a:latin typeface="Corbel" pitchFamily="34" charset="0"/>
                <a:ea typeface="+mn-ea"/>
                <a:cs typeface="+mn-cs"/>
              </a:rPr>
              <a:t>грец</a:t>
            </a:r>
            <a:r>
              <a:rPr kumimoji="0" lang="uk-UA" b="0" i="0" u="none" strike="noStrike" kern="0" cap="none" spc="0" normalizeH="0" baseline="0" dirty="0" smtClean="0">
                <a:ln>
                  <a:noFill/>
                </a:ln>
                <a:solidFill>
                  <a:schemeClr val="bg2"/>
                </a:solidFill>
                <a:effectLst/>
                <a:uLnTx/>
                <a:uFillTx/>
                <a:latin typeface="Corbel" pitchFamily="34" charset="0"/>
                <a:ea typeface="+mn-ea"/>
                <a:cs typeface="+mn-cs"/>
              </a:rPr>
              <a:t>. бронхи - дихальне горло) - це запалення слизової оболонки бронхів. Збудником можуть бути стрептококи, стафілококи. Одне з найпоширеніших захворювань органів дихання. Для бронхіту характерні кашель (при гострому бронхіті довготривалий), частіше зі слизовими виділеннями, задишка, біль у грудях, підвищення температури, хрипи в легенях. За перебігом, зазвичай, розрізняють</a:t>
            </a:r>
          </a:p>
          <a:p>
            <a:pPr lvl="0" eaLnBrk="0" hangingPunct="0">
              <a:spcBef>
                <a:spcPct val="20000"/>
              </a:spcBef>
            </a:pPr>
            <a:r>
              <a:rPr lang="uk-UA" kern="0" dirty="0">
                <a:solidFill>
                  <a:schemeClr val="bg2"/>
                </a:solidFill>
                <a:latin typeface="Corbel" pitchFamily="34" charset="0"/>
                <a:cs typeface="+mn-cs"/>
              </a:rPr>
              <a:t> </a:t>
            </a:r>
            <a:r>
              <a:rPr lang="uk-UA" kern="0" dirty="0" smtClean="0">
                <a:solidFill>
                  <a:schemeClr val="bg2"/>
                </a:solidFill>
                <a:latin typeface="Corbel" pitchFamily="34" charset="0"/>
                <a:cs typeface="+mn-cs"/>
              </a:rPr>
              <a:t>  </a:t>
            </a:r>
            <a:endParaRPr kumimoji="0" lang="uk-UA" b="0" i="0" u="none" strike="noStrike" kern="0" cap="none" spc="0" normalizeH="0" baseline="0" dirty="0" smtClean="0">
              <a:ln>
                <a:noFill/>
              </a:ln>
              <a:solidFill>
                <a:schemeClr val="bg2"/>
              </a:solidFill>
              <a:effectLst/>
              <a:uLnTx/>
              <a:uFillTx/>
              <a:latin typeface="Corbel" pitchFamily="34" charset="0"/>
              <a:ea typeface="+mn-ea"/>
              <a:cs typeface="+mn-cs"/>
            </a:endParaRPr>
          </a:p>
        </p:txBody>
      </p:sp>
      <p:pic>
        <p:nvPicPr>
          <p:cNvPr id="21506" name="Picture 2" descr="D:\Аня ;)\Школа\Биология\prostuda-dorosli-300x199.jpg"/>
          <p:cNvPicPr>
            <a:picLocks noChangeAspect="1" noChangeArrowheads="1"/>
          </p:cNvPicPr>
          <p:nvPr/>
        </p:nvPicPr>
        <p:blipFill>
          <a:blip r:embed="rId3"/>
          <a:srcRect/>
          <a:stretch>
            <a:fillRect/>
          </a:stretch>
        </p:blipFill>
        <p:spPr bwMode="auto">
          <a:xfrm>
            <a:off x="5747699" y="1604553"/>
            <a:ext cx="3053086" cy="2025214"/>
          </a:xfrm>
          <a:prstGeom prst="rect">
            <a:avLst/>
          </a:prstGeom>
          <a:noFill/>
          <a:ln>
            <a:solidFill>
              <a:schemeClr val="bg1"/>
            </a:solidFill>
          </a:ln>
          <a:effectLst>
            <a:outerShdw blurRad="50800" dist="38100" dir="2700000" algn="tl" rotWithShape="0">
              <a:prstClr val="black">
                <a:alpha val="40000"/>
              </a:prstClr>
            </a:outerShdw>
          </a:effectLst>
        </p:spPr>
      </p:pic>
      <p:sp>
        <p:nvSpPr>
          <p:cNvPr id="4" name="Прямоугольник 3"/>
          <p:cNvSpPr/>
          <p:nvPr/>
        </p:nvSpPr>
        <p:spPr>
          <a:xfrm>
            <a:off x="230818" y="3773734"/>
            <a:ext cx="8700115" cy="1477328"/>
          </a:xfrm>
          <a:prstGeom prst="rect">
            <a:avLst/>
          </a:prstGeom>
        </p:spPr>
        <p:txBody>
          <a:bodyPr wrap="square">
            <a:spAutoFit/>
          </a:bodyPr>
          <a:lstStyle/>
          <a:p>
            <a:pPr lvl="0" eaLnBrk="0" hangingPunct="0">
              <a:spcBef>
                <a:spcPct val="20000"/>
              </a:spcBef>
            </a:pPr>
            <a:r>
              <a:rPr lang="uk-UA" kern="0" dirty="0">
                <a:solidFill>
                  <a:schemeClr val="bg2"/>
                </a:solidFill>
                <a:latin typeface="Corbel" pitchFamily="34" charset="0"/>
              </a:rPr>
              <a:t>гострий і хронічний бронхіт. Гострий бронхіт найчастіше поєднується з гострими запальними захворюваннями верхніх дихальних шляхів, проте іноді може протікати і самостійно. Гострий бронхіт найчастіше провокують віруси: людина переохолодилась, упав імунітет, бронхи ослаблені курінням, поганою екологією, шкідливим виробництвом, і от до них «причепилася» інфекція.</a:t>
            </a: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37" presetClass="entr" presetSubtype="0" fill="hold" nodeType="afterEffect">
                                  <p:stCondLst>
                                    <p:cond delay="0"/>
                                  </p:stCondLst>
                                  <p:childTnLst>
                                    <p:set>
                                      <p:cBhvr>
                                        <p:cTn id="13" dur="1" fill="hold">
                                          <p:stCondLst>
                                            <p:cond delay="0"/>
                                          </p:stCondLst>
                                        </p:cTn>
                                        <p:tgtEl>
                                          <p:spTgt spid="21506"/>
                                        </p:tgtEl>
                                        <p:attrNameLst>
                                          <p:attrName>style.visibility</p:attrName>
                                        </p:attrNameLst>
                                      </p:cBhvr>
                                      <p:to>
                                        <p:strVal val="visible"/>
                                      </p:to>
                                    </p:set>
                                    <p:animEffect transition="in" filter="fade">
                                      <p:cBhvr>
                                        <p:cTn id="14" dur="500"/>
                                        <p:tgtEl>
                                          <p:spTgt spid="21506"/>
                                        </p:tgtEl>
                                      </p:cBhvr>
                                    </p:animEffect>
                                    <p:anim calcmode="lin" valueType="num">
                                      <p:cBhvr>
                                        <p:cTn id="15" dur="500" fill="hold"/>
                                        <p:tgtEl>
                                          <p:spTgt spid="21506"/>
                                        </p:tgtEl>
                                        <p:attrNameLst>
                                          <p:attrName>ppt_x</p:attrName>
                                        </p:attrNameLst>
                                      </p:cBhvr>
                                      <p:tavLst>
                                        <p:tav tm="0">
                                          <p:val>
                                            <p:strVal val="#ppt_x"/>
                                          </p:val>
                                        </p:tav>
                                        <p:tav tm="100000">
                                          <p:val>
                                            <p:strVal val="#ppt_x"/>
                                          </p:val>
                                        </p:tav>
                                      </p:tavLst>
                                    </p:anim>
                                    <p:anim calcmode="lin" valueType="num">
                                      <p:cBhvr>
                                        <p:cTn id="16" dur="450" decel="100000" fill="hold"/>
                                        <p:tgtEl>
                                          <p:spTgt spid="21506"/>
                                        </p:tgtEl>
                                        <p:attrNameLst>
                                          <p:attrName>ppt_y</p:attrName>
                                        </p:attrNameLst>
                                      </p:cBhvr>
                                      <p:tavLst>
                                        <p:tav tm="0">
                                          <p:val>
                                            <p:strVal val="#ppt_y+1"/>
                                          </p:val>
                                        </p:tav>
                                        <p:tav tm="100000">
                                          <p:val>
                                            <p:strVal val="#ppt_y-.03"/>
                                          </p:val>
                                        </p:tav>
                                      </p:tavLst>
                                    </p:anim>
                                    <p:anim calcmode="lin" valueType="num">
                                      <p:cBhvr>
                                        <p:cTn id="17" dur="50" accel="100000" fill="hold">
                                          <p:stCondLst>
                                            <p:cond delay="450"/>
                                          </p:stCondLst>
                                        </p:cTn>
                                        <p:tgtEl>
                                          <p:spTgt spid="2150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4332303" y="1597980"/>
            <a:ext cx="4527611" cy="39860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ct val="20000"/>
              </a:spcBef>
            </a:pPr>
            <a:r>
              <a:rPr kumimoji="0" lang="uk-UA" b="0" i="0" u="none" strike="noStrike" kern="0" cap="none" spc="0" normalizeH="0" baseline="0" dirty="0" smtClean="0">
                <a:ln>
                  <a:noFill/>
                </a:ln>
                <a:solidFill>
                  <a:schemeClr val="bg2"/>
                </a:solidFill>
                <a:effectLst/>
                <a:uLnTx/>
                <a:uFillTx/>
                <a:latin typeface="Corbel" pitchFamily="34" charset="0"/>
                <a:ea typeface="+mn-ea"/>
                <a:cs typeface="+mn-cs"/>
              </a:rPr>
              <a:t> </a:t>
            </a:r>
            <a:r>
              <a:rPr kumimoji="0" lang="uk-UA" b="1" i="0" u="none" strike="noStrike" kern="0" cap="none" spc="0" normalizeH="0" baseline="0" dirty="0" smtClean="0">
                <a:ln>
                  <a:noFill/>
                </a:ln>
                <a:solidFill>
                  <a:schemeClr val="bg2"/>
                </a:solidFill>
                <a:effectLst/>
                <a:uLnTx/>
                <a:uFillTx/>
                <a:latin typeface="Corbel" pitchFamily="34" charset="0"/>
                <a:ea typeface="+mn-ea"/>
                <a:cs typeface="+mn-cs"/>
              </a:rPr>
              <a:t>Пневмонія</a:t>
            </a:r>
            <a:r>
              <a:rPr kumimoji="0" lang="uk-UA" b="0" i="0" u="none" strike="noStrike" kern="0" cap="none" spc="0" normalizeH="0" baseline="0" dirty="0" smtClean="0">
                <a:ln>
                  <a:noFill/>
                </a:ln>
                <a:solidFill>
                  <a:schemeClr val="bg2"/>
                </a:solidFill>
                <a:effectLst/>
                <a:uLnTx/>
                <a:uFillTx/>
                <a:latin typeface="Corbel" pitchFamily="34" charset="0"/>
                <a:ea typeface="+mn-ea"/>
                <a:cs typeface="+mn-cs"/>
              </a:rPr>
              <a:t> (від </a:t>
            </a:r>
            <a:r>
              <a:rPr kumimoji="0" lang="uk-UA" b="0" i="0" u="none" strike="noStrike" kern="0" cap="none" spc="0" normalizeH="0" baseline="0" dirty="0" err="1" smtClean="0">
                <a:ln>
                  <a:noFill/>
                </a:ln>
                <a:solidFill>
                  <a:schemeClr val="bg2"/>
                </a:solidFill>
                <a:effectLst/>
                <a:uLnTx/>
                <a:uFillTx/>
                <a:latin typeface="Corbel" pitchFamily="34" charset="0"/>
                <a:ea typeface="+mn-ea"/>
                <a:cs typeface="+mn-cs"/>
              </a:rPr>
              <a:t>грец</a:t>
            </a:r>
            <a:r>
              <a:rPr kumimoji="0" lang="uk-UA" b="0" i="0" u="none" strike="noStrike" kern="0" cap="none" spc="0" normalizeH="0" baseline="0" dirty="0" smtClean="0">
                <a:ln>
                  <a:noFill/>
                </a:ln>
                <a:solidFill>
                  <a:schemeClr val="bg2"/>
                </a:solidFill>
                <a:effectLst/>
                <a:uLnTx/>
                <a:uFillTx/>
                <a:latin typeface="Corbel" pitchFamily="34" charset="0"/>
                <a:ea typeface="+mn-ea"/>
                <a:cs typeface="+mn-cs"/>
              </a:rPr>
              <a:t>. </a:t>
            </a:r>
            <a:r>
              <a:rPr kumimoji="0" lang="uk-UA" b="0" i="0" u="none" strike="noStrike" kern="0" cap="none" spc="0" normalizeH="0" baseline="0" dirty="0" err="1" smtClean="0">
                <a:ln>
                  <a:noFill/>
                </a:ln>
                <a:solidFill>
                  <a:schemeClr val="bg2"/>
                </a:solidFill>
                <a:effectLst/>
                <a:uLnTx/>
                <a:uFillTx/>
                <a:latin typeface="Corbel" pitchFamily="34" charset="0"/>
                <a:ea typeface="+mn-ea"/>
                <a:cs typeface="+mn-cs"/>
              </a:rPr>
              <a:t>пневмо</a:t>
            </a:r>
            <a:r>
              <a:rPr kumimoji="0" lang="uk-UA" b="0" i="0" u="none" strike="noStrike" kern="0" cap="none" spc="0" normalizeH="0" baseline="0" dirty="0" smtClean="0">
                <a:ln>
                  <a:noFill/>
                </a:ln>
                <a:solidFill>
                  <a:schemeClr val="bg2"/>
                </a:solidFill>
                <a:effectLst/>
                <a:uLnTx/>
                <a:uFillTx/>
                <a:latin typeface="Corbel" pitchFamily="34" charset="0"/>
                <a:ea typeface="+mn-ea"/>
                <a:cs typeface="+mn-cs"/>
              </a:rPr>
              <a:t> - легеня), або запалення легенів, - запалення тканини легенів; належить до гострих інфекційних захворювань. Пневмонію можуть спричинити пневмококи, стафілококи, стрептококи, що потрапили в дихальні шляхи.</a:t>
            </a:r>
            <a:r>
              <a:rPr kumimoji="0" lang="uk-UA" b="0" i="0" u="none" strike="noStrike" kern="0" cap="none" spc="0" normalizeH="0" dirty="0" smtClean="0">
                <a:ln>
                  <a:noFill/>
                </a:ln>
                <a:solidFill>
                  <a:schemeClr val="bg2"/>
                </a:solidFill>
                <a:effectLst/>
                <a:uLnTx/>
                <a:uFillTx/>
                <a:latin typeface="Corbel" pitchFamily="34" charset="0"/>
                <a:ea typeface="+mn-ea"/>
                <a:cs typeface="+mn-cs"/>
              </a:rPr>
              <a:t> </a:t>
            </a:r>
            <a:r>
              <a:rPr kumimoji="0" lang="uk-UA" b="0" i="0" u="none" strike="noStrike" kern="0" cap="none" spc="0" normalizeH="0" baseline="0" dirty="0" smtClean="0">
                <a:ln>
                  <a:noFill/>
                </a:ln>
                <a:solidFill>
                  <a:schemeClr val="bg2"/>
                </a:solidFill>
                <a:effectLst/>
                <a:uLnTx/>
                <a:uFillTx/>
                <a:latin typeface="Corbel" pitchFamily="34" charset="0"/>
                <a:ea typeface="+mn-ea"/>
                <a:cs typeface="+mn-cs"/>
              </a:rPr>
              <a:t>Для пневмонії характерні раптове підвищення температури тіла (38-39 °С і вище), погіршення загального стану, поява задишки, сильний біль у боці, потім з'являється кашель із слизовими виділеннями.</a:t>
            </a:r>
          </a:p>
        </p:txBody>
      </p:sp>
      <p:pic>
        <p:nvPicPr>
          <p:cNvPr id="22530" name="Picture 2" descr="D:\Аня ;)\Школа\Биология\Pneumonia_anatomy_PI.jpg"/>
          <p:cNvPicPr>
            <a:picLocks noChangeAspect="1" noChangeArrowheads="1"/>
          </p:cNvPicPr>
          <p:nvPr/>
        </p:nvPicPr>
        <p:blipFill>
          <a:blip r:embed="rId3"/>
          <a:srcRect/>
          <a:stretch>
            <a:fillRect/>
          </a:stretch>
        </p:blipFill>
        <p:spPr bwMode="auto">
          <a:xfrm>
            <a:off x="255125" y="1606857"/>
            <a:ext cx="4037009" cy="3883981"/>
          </a:xfrm>
          <a:prstGeom prst="rect">
            <a:avLst/>
          </a:prstGeom>
          <a:noFill/>
          <a:ln>
            <a:solidFill>
              <a:schemeClr val="bg1"/>
            </a:solidFill>
          </a:ln>
          <a:effectLst>
            <a:outerShdw blurRad="50800" dist="38100" dir="2700000" algn="tl" rotWithShape="0">
              <a:prstClr val="black">
                <a:alpha val="40000"/>
              </a:prstClr>
            </a:outerShdw>
          </a:effectLst>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2530"/>
                                        </p:tgtEl>
                                        <p:attrNameLst>
                                          <p:attrName>style.visibility</p:attrName>
                                        </p:attrNameLst>
                                      </p:cBhvr>
                                      <p:to>
                                        <p:strVal val="visible"/>
                                      </p:to>
                                    </p:set>
                                    <p:animEffect transition="in" filter="fade">
                                      <p:cBhvr>
                                        <p:cTn id="11" dur="500"/>
                                        <p:tgtEl>
                                          <p:spTgt spid="22530"/>
                                        </p:tgtEl>
                                      </p:cBhvr>
                                    </p:animEffect>
                                    <p:anim calcmode="lin" valueType="num">
                                      <p:cBhvr>
                                        <p:cTn id="12" dur="500" fill="hold"/>
                                        <p:tgtEl>
                                          <p:spTgt spid="22530"/>
                                        </p:tgtEl>
                                        <p:attrNameLst>
                                          <p:attrName>ppt_x</p:attrName>
                                        </p:attrNameLst>
                                      </p:cBhvr>
                                      <p:tavLst>
                                        <p:tav tm="0">
                                          <p:val>
                                            <p:strVal val="#ppt_x"/>
                                          </p:val>
                                        </p:tav>
                                        <p:tav tm="100000">
                                          <p:val>
                                            <p:strVal val="#ppt_x"/>
                                          </p:val>
                                        </p:tav>
                                      </p:tavLst>
                                    </p:anim>
                                    <p:anim calcmode="lin" valueType="num">
                                      <p:cBhvr>
                                        <p:cTn id="13" dur="450" decel="100000" fill="hold"/>
                                        <p:tgtEl>
                                          <p:spTgt spid="22530"/>
                                        </p:tgtEl>
                                        <p:attrNameLst>
                                          <p:attrName>ppt_y</p:attrName>
                                        </p:attrNameLst>
                                      </p:cBhvr>
                                      <p:tavLst>
                                        <p:tav tm="0">
                                          <p:val>
                                            <p:strVal val="#ppt_y+1"/>
                                          </p:val>
                                        </p:tav>
                                        <p:tav tm="100000">
                                          <p:val>
                                            <p:strVal val="#ppt_y-.03"/>
                                          </p:val>
                                        </p:tav>
                                      </p:tavLst>
                                    </p:anim>
                                    <p:anim calcmode="lin" valueType="num">
                                      <p:cBhvr>
                                        <p:cTn id="14" dur="50" accel="100000" fill="hold">
                                          <p:stCondLst>
                                            <p:cond delay="450"/>
                                          </p:stCondLst>
                                        </p:cTn>
                                        <p:tgtEl>
                                          <p:spTgt spid="2253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275208" y="1597980"/>
            <a:ext cx="8584707" cy="39860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ts val="0"/>
              </a:spcBef>
            </a:pPr>
            <a:r>
              <a:rPr kumimoji="0" lang="uk-UA" b="0" i="0" u="none" strike="noStrike" kern="0" cap="none" spc="0" normalizeH="0" baseline="0" dirty="0" smtClean="0">
                <a:ln>
                  <a:noFill/>
                </a:ln>
                <a:solidFill>
                  <a:schemeClr val="bg2"/>
                </a:solidFill>
                <a:effectLst/>
                <a:uLnTx/>
                <a:uFillTx/>
                <a:latin typeface="Corbel" pitchFamily="34" charset="0"/>
                <a:ea typeface="+mn-ea"/>
                <a:cs typeface="+mn-cs"/>
              </a:rPr>
              <a:t> </a:t>
            </a:r>
            <a:r>
              <a:rPr kumimoji="0" lang="uk-UA" b="1" i="0" u="none" strike="noStrike" kern="0" cap="none" spc="0" normalizeH="0" baseline="0" dirty="0" smtClean="0">
                <a:ln>
                  <a:noFill/>
                </a:ln>
                <a:solidFill>
                  <a:schemeClr val="bg2"/>
                </a:solidFill>
                <a:effectLst/>
                <a:uLnTx/>
                <a:uFillTx/>
                <a:latin typeface="Corbel" pitchFamily="34" charset="0"/>
                <a:ea typeface="+mn-ea"/>
                <a:cs typeface="+mn-cs"/>
              </a:rPr>
              <a:t>Туберкульоз</a:t>
            </a:r>
            <a:r>
              <a:rPr kumimoji="0" lang="uk-UA" b="0" i="0" u="none" strike="noStrike" kern="0" cap="none" spc="0" normalizeH="0" baseline="0" dirty="0" smtClean="0">
                <a:ln>
                  <a:noFill/>
                </a:ln>
                <a:solidFill>
                  <a:schemeClr val="bg2"/>
                </a:solidFill>
                <a:effectLst/>
                <a:uLnTx/>
                <a:uFillTx/>
                <a:latin typeface="Corbel" pitchFamily="34" charset="0"/>
                <a:ea typeface="+mn-ea"/>
                <a:cs typeface="+mn-cs"/>
              </a:rPr>
              <a:t> (від лат. </a:t>
            </a:r>
            <a:r>
              <a:rPr kumimoji="0" lang="uk-UA" b="0" i="0" u="none" strike="noStrike" kern="0" cap="none" spc="0" normalizeH="0" baseline="0" dirty="0" err="1" smtClean="0">
                <a:ln>
                  <a:noFill/>
                </a:ln>
                <a:solidFill>
                  <a:schemeClr val="bg2"/>
                </a:solidFill>
                <a:effectLst/>
                <a:uLnTx/>
                <a:uFillTx/>
                <a:latin typeface="Corbel" pitchFamily="34" charset="0"/>
                <a:ea typeface="+mn-ea"/>
                <a:cs typeface="+mn-cs"/>
              </a:rPr>
              <a:t>туберкулюм</a:t>
            </a:r>
            <a:r>
              <a:rPr kumimoji="0" lang="uk-UA" b="0" i="0" u="none" strike="noStrike" kern="0" cap="none" spc="0" normalizeH="0" baseline="0" dirty="0" smtClean="0">
                <a:ln>
                  <a:noFill/>
                </a:ln>
                <a:solidFill>
                  <a:schemeClr val="bg2"/>
                </a:solidFill>
                <a:effectLst/>
                <a:uLnTx/>
                <a:uFillTx/>
                <a:latin typeface="Corbel" pitchFamily="34" charset="0"/>
                <a:ea typeface="+mn-ea"/>
                <a:cs typeface="+mn-cs"/>
              </a:rPr>
              <a:t> - гулька) - поширене інфекційне соціально небезпечне захворювання, що найчастіше уражає легені, кістки. Інша назва - сухоти. Збудник туберкульозу - мікобактерії - туберкульозна паличка (</a:t>
            </a:r>
            <a:r>
              <a:rPr kumimoji="0" lang="uk-UA" b="0" i="0" u="none" strike="noStrike" kern="0" cap="none" spc="0" normalizeH="0" baseline="0" dirty="0" err="1" smtClean="0">
                <a:ln>
                  <a:noFill/>
                </a:ln>
                <a:solidFill>
                  <a:schemeClr val="bg2"/>
                </a:solidFill>
                <a:effectLst/>
                <a:uLnTx/>
                <a:uFillTx/>
                <a:latin typeface="Corbel" pitchFamily="34" charset="0"/>
                <a:ea typeface="+mn-ea"/>
                <a:cs typeface="+mn-cs"/>
              </a:rPr>
              <a:t>паличка</a:t>
            </a:r>
            <a:r>
              <a:rPr kumimoji="0" lang="uk-UA" b="0" i="0" u="none" strike="noStrike" kern="0" cap="none" spc="0" normalizeH="0" baseline="0" dirty="0" smtClean="0">
                <a:ln>
                  <a:noFill/>
                </a:ln>
                <a:solidFill>
                  <a:schemeClr val="bg2"/>
                </a:solidFill>
                <a:effectLst/>
                <a:uLnTx/>
                <a:uFillTx/>
                <a:latin typeface="Corbel" pitchFamily="34" charset="0"/>
                <a:ea typeface="+mn-ea"/>
                <a:cs typeface="+mn-cs"/>
              </a:rPr>
              <a:t> Коха, або бацила). Вона може перебувати у вдихуваному повітрі, </a:t>
            </a:r>
            <a:r>
              <a:rPr kumimoji="0" lang="uk-UA" b="0" i="0" u="none" strike="noStrike" kern="0" cap="none" spc="0" normalizeH="0" baseline="0" dirty="0" err="1" smtClean="0">
                <a:ln>
                  <a:noFill/>
                </a:ln>
                <a:solidFill>
                  <a:schemeClr val="bg2"/>
                </a:solidFill>
                <a:effectLst/>
                <a:uLnTx/>
                <a:uFillTx/>
                <a:latin typeface="Corbel" pitchFamily="34" charset="0"/>
                <a:ea typeface="+mn-ea"/>
                <a:cs typeface="+mn-cs"/>
              </a:rPr>
              <a:t>крап-</a:t>
            </a:r>
            <a:endParaRPr kumimoji="0" lang="uk-UA" b="0" i="0" u="none" strike="noStrike" kern="0" cap="none" spc="0" normalizeH="0" baseline="0" dirty="0" smtClean="0">
              <a:ln>
                <a:noFill/>
              </a:ln>
              <a:solidFill>
                <a:schemeClr val="bg2"/>
              </a:solidFill>
              <a:effectLst/>
              <a:uLnTx/>
              <a:uFillTx/>
              <a:latin typeface="Corbel" pitchFamily="34" charset="0"/>
              <a:ea typeface="+mn-ea"/>
              <a:cs typeface="+mn-cs"/>
            </a:endParaRPr>
          </a:p>
          <a:p>
            <a:pPr lvl="0" eaLnBrk="0" hangingPunct="0">
              <a:spcBef>
                <a:spcPts val="0"/>
              </a:spcBef>
            </a:pPr>
            <a:r>
              <a:rPr kumimoji="0" lang="uk-UA" b="0" i="0" u="none" strike="noStrike" kern="0" cap="none" spc="0" normalizeH="0" baseline="0" dirty="0" smtClean="0">
                <a:ln>
                  <a:noFill/>
                </a:ln>
                <a:solidFill>
                  <a:schemeClr val="bg2"/>
                </a:solidFill>
                <a:effectLst/>
                <a:uLnTx/>
                <a:uFillTx/>
                <a:latin typeface="Corbel" pitchFamily="34" charset="0"/>
                <a:ea typeface="+mn-ea"/>
                <a:cs typeface="+mn-cs"/>
              </a:rPr>
              <a:t>линках харкотиння, на посуді, одязі, рушниках та інших</a:t>
            </a:r>
          </a:p>
          <a:p>
            <a:pPr lvl="0" eaLnBrk="0" hangingPunct="0">
              <a:spcBef>
                <a:spcPts val="0"/>
              </a:spcBef>
            </a:pPr>
            <a:r>
              <a:rPr kumimoji="0" lang="uk-UA" b="0" i="0" u="none" strike="noStrike" kern="0" cap="none" spc="0" normalizeH="0" baseline="0" dirty="0" smtClean="0">
                <a:ln>
                  <a:noFill/>
                </a:ln>
                <a:solidFill>
                  <a:schemeClr val="bg2"/>
                </a:solidFill>
                <a:effectLst/>
                <a:uLnTx/>
                <a:uFillTx/>
                <a:latin typeface="Corbel" pitchFamily="34" charset="0"/>
                <a:ea typeface="+mn-ea"/>
                <a:cs typeface="+mn-cs"/>
              </a:rPr>
              <a:t>предметах, якими користувався хворий на туберкульоз. </a:t>
            </a:r>
          </a:p>
          <a:p>
            <a:pPr lvl="0" eaLnBrk="0" hangingPunct="0">
              <a:spcBef>
                <a:spcPts val="0"/>
              </a:spcBef>
            </a:pPr>
            <a:r>
              <a:rPr kumimoji="0" lang="uk-UA" b="0" i="0" u="none" strike="noStrike" kern="0" cap="none" spc="0" normalizeH="0" baseline="0" dirty="0" smtClean="0">
                <a:ln>
                  <a:noFill/>
                </a:ln>
                <a:solidFill>
                  <a:schemeClr val="bg2"/>
                </a:solidFill>
                <a:effectLst/>
                <a:uLnTx/>
                <a:uFillTx/>
                <a:latin typeface="Corbel" pitchFamily="34" charset="0"/>
                <a:ea typeface="+mn-ea"/>
                <a:cs typeface="+mn-cs"/>
              </a:rPr>
              <a:t>Мікобактерії туберкульозу можуть передаватися людині й </a:t>
            </a:r>
          </a:p>
          <a:p>
            <a:pPr lvl="0" eaLnBrk="0" hangingPunct="0">
              <a:spcBef>
                <a:spcPts val="0"/>
              </a:spcBef>
            </a:pPr>
            <a:r>
              <a:rPr kumimoji="0" lang="uk-UA" b="0" i="0" u="none" strike="noStrike" kern="0" cap="none" spc="0" normalizeH="0" baseline="0" dirty="0" smtClean="0">
                <a:ln>
                  <a:noFill/>
                </a:ln>
                <a:solidFill>
                  <a:schemeClr val="bg2"/>
                </a:solidFill>
                <a:effectLst/>
                <a:uLnTx/>
                <a:uFillTx/>
                <a:latin typeface="Corbel" pitchFamily="34" charset="0"/>
                <a:ea typeface="+mn-ea"/>
                <a:cs typeface="+mn-cs"/>
              </a:rPr>
              <a:t>від продуктів харчування тваринного входження - молока </a:t>
            </a:r>
          </a:p>
          <a:p>
            <a:pPr lvl="0" eaLnBrk="0" hangingPunct="0">
              <a:spcBef>
                <a:spcPts val="0"/>
              </a:spcBef>
            </a:pPr>
            <a:r>
              <a:rPr kumimoji="0" lang="uk-UA" b="0" i="0" u="none" strike="noStrike" kern="0" cap="none" spc="0" normalizeH="0" baseline="0" dirty="0" smtClean="0">
                <a:ln>
                  <a:noFill/>
                </a:ln>
                <a:solidFill>
                  <a:schemeClr val="bg2"/>
                </a:solidFill>
                <a:effectLst/>
                <a:uLnTx/>
                <a:uFillTx/>
                <a:latin typeface="Corbel" pitchFamily="34" charset="0"/>
                <a:ea typeface="+mn-ea"/>
                <a:cs typeface="+mn-cs"/>
              </a:rPr>
              <a:t>та м'яса. Туберкульозні палички швидко гинуть у сухих, добре </a:t>
            </a:r>
          </a:p>
          <a:p>
            <a:pPr lvl="0" eaLnBrk="0" hangingPunct="0">
              <a:spcBef>
                <a:spcPts val="0"/>
              </a:spcBef>
            </a:pPr>
            <a:r>
              <a:rPr kumimoji="0" lang="uk-UA" b="0" i="0" u="none" strike="noStrike" kern="0" cap="none" spc="0" normalizeH="0" baseline="0" dirty="0" smtClean="0">
                <a:ln>
                  <a:noFill/>
                </a:ln>
                <a:solidFill>
                  <a:schemeClr val="bg2"/>
                </a:solidFill>
                <a:effectLst/>
                <a:uLnTx/>
                <a:uFillTx/>
                <a:latin typeface="Corbel" pitchFamily="34" charset="0"/>
                <a:ea typeface="+mn-ea"/>
                <a:cs typeface="+mn-cs"/>
              </a:rPr>
              <a:t>освітлених сонячних місцях. Тому, щоб запобігти </a:t>
            </a:r>
            <a:r>
              <a:rPr kumimoji="0" lang="uk-UA" b="0" i="0" u="none" strike="noStrike" kern="0" cap="none" spc="0" normalizeH="0" baseline="0" dirty="0" err="1" smtClean="0">
                <a:ln>
                  <a:noFill/>
                </a:ln>
                <a:solidFill>
                  <a:schemeClr val="bg2"/>
                </a:solidFill>
                <a:effectLst/>
                <a:uLnTx/>
                <a:uFillTx/>
                <a:latin typeface="Corbel" pitchFamily="34" charset="0"/>
                <a:ea typeface="+mn-ea"/>
                <a:cs typeface="+mn-cs"/>
              </a:rPr>
              <a:t>захворю-</a:t>
            </a:r>
            <a:endParaRPr kumimoji="0" lang="uk-UA" b="0" i="0" u="none" strike="noStrike" kern="0" cap="none" spc="0" normalizeH="0" baseline="0" dirty="0" smtClean="0">
              <a:ln>
                <a:noFill/>
              </a:ln>
              <a:solidFill>
                <a:schemeClr val="bg2"/>
              </a:solidFill>
              <a:effectLst/>
              <a:uLnTx/>
              <a:uFillTx/>
              <a:latin typeface="Corbel" pitchFamily="34" charset="0"/>
              <a:ea typeface="+mn-ea"/>
              <a:cs typeface="+mn-cs"/>
            </a:endParaRPr>
          </a:p>
          <a:p>
            <a:pPr lvl="0" eaLnBrk="0" hangingPunct="0">
              <a:spcBef>
                <a:spcPts val="0"/>
              </a:spcBef>
            </a:pPr>
            <a:r>
              <a:rPr kumimoji="0" lang="uk-UA" b="0" i="0" u="none" strike="noStrike" kern="0" cap="none" spc="0" normalizeH="0" baseline="0" dirty="0" err="1" smtClean="0">
                <a:ln>
                  <a:noFill/>
                </a:ln>
                <a:solidFill>
                  <a:schemeClr val="bg2"/>
                </a:solidFill>
                <a:effectLst/>
                <a:uLnTx/>
                <a:uFillTx/>
                <a:latin typeface="Corbel" pitchFamily="34" charset="0"/>
                <a:ea typeface="+mn-ea"/>
                <a:cs typeface="+mn-cs"/>
              </a:rPr>
              <a:t>ванню</a:t>
            </a:r>
            <a:r>
              <a:rPr kumimoji="0" lang="uk-UA" b="0" i="0" u="none" strike="noStrike" kern="0" cap="none" spc="0" normalizeH="0" baseline="0" dirty="0" smtClean="0">
                <a:ln>
                  <a:noFill/>
                </a:ln>
                <a:solidFill>
                  <a:schemeClr val="bg2"/>
                </a:solidFill>
                <a:effectLst/>
                <a:uLnTx/>
                <a:uFillTx/>
                <a:latin typeface="Corbel" pitchFamily="34" charset="0"/>
                <a:ea typeface="+mn-ea"/>
                <a:cs typeface="+mn-cs"/>
              </a:rPr>
              <a:t>, потрібно тримати в чистоті житлові будинки, вулиці</a:t>
            </a:r>
          </a:p>
          <a:p>
            <a:pPr lvl="0" eaLnBrk="0" hangingPunct="0">
              <a:spcBef>
                <a:spcPts val="0"/>
              </a:spcBef>
            </a:pPr>
            <a:r>
              <a:rPr kumimoji="0" lang="uk-UA" b="0" i="0" u="none" strike="noStrike" kern="0" cap="none" spc="0" normalizeH="0" baseline="0" dirty="0" smtClean="0">
                <a:ln>
                  <a:noFill/>
                </a:ln>
                <a:solidFill>
                  <a:schemeClr val="bg2"/>
                </a:solidFill>
                <a:effectLst/>
                <a:uLnTx/>
                <a:uFillTx/>
                <a:latin typeface="Corbel" pitchFamily="34" charset="0"/>
                <a:ea typeface="+mn-ea"/>
                <a:cs typeface="+mn-cs"/>
              </a:rPr>
              <a:t> міст, громадські приміщення. Велике значення для </a:t>
            </a:r>
          </a:p>
          <a:p>
            <a:pPr lvl="0" eaLnBrk="0" hangingPunct="0">
              <a:spcBef>
                <a:spcPts val="0"/>
              </a:spcBef>
            </a:pPr>
            <a:r>
              <a:rPr kumimoji="0" lang="uk-UA" b="0" i="0" u="none" strike="noStrike" kern="0" cap="none" spc="0" normalizeH="0" baseline="0" dirty="0" smtClean="0">
                <a:ln>
                  <a:noFill/>
                </a:ln>
                <a:solidFill>
                  <a:schemeClr val="bg2"/>
                </a:solidFill>
                <a:effectLst/>
                <a:uLnTx/>
                <a:uFillTx/>
                <a:latin typeface="Corbel" pitchFamily="34" charset="0"/>
                <a:ea typeface="+mn-ea"/>
                <a:cs typeface="+mn-cs"/>
              </a:rPr>
              <a:t>очищення повітря в населених пунктах мають зелені </a:t>
            </a:r>
          </a:p>
          <a:p>
            <a:pPr lvl="0" eaLnBrk="0" hangingPunct="0">
              <a:spcBef>
                <a:spcPts val="0"/>
              </a:spcBef>
            </a:pPr>
            <a:r>
              <a:rPr kumimoji="0" lang="uk-UA" b="0" i="0" u="none" strike="noStrike" kern="0" cap="none" spc="0" normalizeH="0" baseline="0" dirty="0" smtClean="0">
                <a:ln>
                  <a:noFill/>
                </a:ln>
                <a:solidFill>
                  <a:schemeClr val="bg2"/>
                </a:solidFill>
                <a:effectLst/>
                <a:uLnTx/>
                <a:uFillTx/>
                <a:latin typeface="Corbel" pitchFamily="34" charset="0"/>
                <a:ea typeface="+mn-ea"/>
                <a:cs typeface="+mn-cs"/>
              </a:rPr>
              <a:t>насадження.</a:t>
            </a:r>
          </a:p>
        </p:txBody>
      </p:sp>
      <p:pic>
        <p:nvPicPr>
          <p:cNvPr id="23554" name="Picture 2" descr="D:\Аня ;)\Школа\Биология\Mycobacterium_tuberculosis.jpg"/>
          <p:cNvPicPr>
            <a:picLocks noChangeAspect="1" noChangeArrowheads="1"/>
          </p:cNvPicPr>
          <p:nvPr/>
        </p:nvPicPr>
        <p:blipFill>
          <a:blip r:embed="rId3"/>
          <a:srcRect/>
          <a:stretch>
            <a:fillRect/>
          </a:stretch>
        </p:blipFill>
        <p:spPr bwMode="auto">
          <a:xfrm>
            <a:off x="6583600" y="2530966"/>
            <a:ext cx="2095500" cy="2019300"/>
          </a:xfrm>
          <a:prstGeom prst="rect">
            <a:avLst/>
          </a:prstGeom>
          <a:noFill/>
          <a:ln>
            <a:solidFill>
              <a:schemeClr val="bg1"/>
            </a:solidFill>
          </a:ln>
          <a:effectLst>
            <a:outerShdw blurRad="50800" dist="38100" dir="2700000" algn="tl" rotWithShape="0">
              <a:prstClr val="black">
                <a:alpha val="40000"/>
              </a:prstClr>
            </a:outerShdw>
          </a:effectLst>
        </p:spPr>
      </p:pic>
      <p:sp>
        <p:nvSpPr>
          <p:cNvPr id="5" name="Rectangle 3"/>
          <p:cNvSpPr txBox="1">
            <a:spLocks noChangeArrowheads="1"/>
          </p:cNvSpPr>
          <p:nvPr/>
        </p:nvSpPr>
        <p:spPr bwMode="auto">
          <a:xfrm>
            <a:off x="6545232" y="4590783"/>
            <a:ext cx="2394581" cy="10909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ts val="0"/>
              </a:spcBef>
            </a:pPr>
            <a:r>
              <a:rPr kumimoji="0" lang="uk-UA" b="0" i="1" u="none" strike="noStrike" kern="0" cap="none" spc="0" normalizeH="0" baseline="0" dirty="0" smtClean="0">
                <a:ln>
                  <a:noFill/>
                </a:ln>
                <a:solidFill>
                  <a:schemeClr val="bg2"/>
                </a:solidFill>
                <a:effectLst/>
                <a:uLnTx/>
                <a:uFillTx/>
                <a:latin typeface="Corbel" pitchFamily="34" charset="0"/>
                <a:ea typeface="+mn-ea"/>
                <a:cs typeface="+mn-cs"/>
              </a:rPr>
              <a:t>Мікобактерія</a:t>
            </a:r>
            <a:r>
              <a:rPr kumimoji="0" lang="uk-UA" b="0" i="1" u="none" strike="noStrike" kern="0" cap="none" spc="0" normalizeH="0" dirty="0" smtClean="0">
                <a:ln>
                  <a:noFill/>
                </a:ln>
                <a:solidFill>
                  <a:schemeClr val="bg2"/>
                </a:solidFill>
                <a:effectLst/>
                <a:uLnTx/>
                <a:uFillTx/>
                <a:latin typeface="Corbel" pitchFamily="34" charset="0"/>
                <a:ea typeface="+mn-ea"/>
                <a:cs typeface="+mn-cs"/>
              </a:rPr>
              <a:t> </a:t>
            </a:r>
            <a:r>
              <a:rPr kumimoji="0" lang="uk-UA" b="0" i="1" u="none" strike="noStrike" kern="0" cap="none" spc="0" normalizeH="0" baseline="0" dirty="0" smtClean="0">
                <a:ln>
                  <a:noFill/>
                </a:ln>
                <a:solidFill>
                  <a:schemeClr val="bg2"/>
                </a:solidFill>
                <a:effectLst/>
                <a:uLnTx/>
                <a:uFillTx/>
                <a:latin typeface="Corbel" pitchFamily="34" charset="0"/>
                <a:ea typeface="+mn-ea"/>
                <a:cs typeface="+mn-cs"/>
              </a:rPr>
              <a:t>туберкульозу</a:t>
            </a:r>
            <a:r>
              <a:rPr kumimoji="0" lang="uk-UA" b="0" i="1" u="none" strike="noStrike" kern="0" cap="none" spc="0" normalizeH="0" dirty="0" smtClean="0">
                <a:ln>
                  <a:noFill/>
                </a:ln>
                <a:solidFill>
                  <a:schemeClr val="bg2"/>
                </a:solidFill>
                <a:effectLst/>
                <a:uLnTx/>
                <a:uFillTx/>
                <a:latin typeface="Corbel" pitchFamily="34" charset="0"/>
                <a:ea typeface="+mn-ea"/>
                <a:cs typeface="+mn-cs"/>
              </a:rPr>
              <a:t> </a:t>
            </a:r>
            <a:r>
              <a:rPr kumimoji="0" lang="uk-UA" b="0" i="1" u="none" strike="noStrike" kern="0" cap="none" spc="0" normalizeH="0" baseline="0" dirty="0" smtClean="0">
                <a:ln>
                  <a:noFill/>
                </a:ln>
                <a:solidFill>
                  <a:schemeClr val="bg2"/>
                </a:solidFill>
                <a:effectLst/>
                <a:uLnTx/>
                <a:uFillTx/>
                <a:latin typeface="Corbel" pitchFamily="34" charset="0"/>
                <a:ea typeface="+mn-ea"/>
                <a:cs typeface="+mn-cs"/>
              </a:rPr>
              <a:t>зросла в 15549 разів</a:t>
            </a: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3554"/>
                                        </p:tgtEl>
                                        <p:attrNameLst>
                                          <p:attrName>style.visibility</p:attrName>
                                        </p:attrNameLst>
                                      </p:cBhvr>
                                      <p:to>
                                        <p:strVal val="visible"/>
                                      </p:to>
                                    </p:set>
                                    <p:animEffect transition="in" filter="fade">
                                      <p:cBhvr>
                                        <p:cTn id="11" dur="500"/>
                                        <p:tgtEl>
                                          <p:spTgt spid="23554"/>
                                        </p:tgtEl>
                                      </p:cBhvr>
                                    </p:animEffect>
                                    <p:anim calcmode="lin" valueType="num">
                                      <p:cBhvr>
                                        <p:cTn id="12" dur="500" fill="hold"/>
                                        <p:tgtEl>
                                          <p:spTgt spid="23554"/>
                                        </p:tgtEl>
                                        <p:attrNameLst>
                                          <p:attrName>ppt_x</p:attrName>
                                        </p:attrNameLst>
                                      </p:cBhvr>
                                      <p:tavLst>
                                        <p:tav tm="0">
                                          <p:val>
                                            <p:strVal val="#ppt_x"/>
                                          </p:val>
                                        </p:tav>
                                        <p:tav tm="100000">
                                          <p:val>
                                            <p:strVal val="#ppt_x"/>
                                          </p:val>
                                        </p:tav>
                                      </p:tavLst>
                                    </p:anim>
                                    <p:anim calcmode="lin" valueType="num">
                                      <p:cBhvr>
                                        <p:cTn id="13" dur="450" decel="100000" fill="hold"/>
                                        <p:tgtEl>
                                          <p:spTgt spid="23554"/>
                                        </p:tgtEl>
                                        <p:attrNameLst>
                                          <p:attrName>ppt_y</p:attrName>
                                        </p:attrNameLst>
                                      </p:cBhvr>
                                      <p:tavLst>
                                        <p:tav tm="0">
                                          <p:val>
                                            <p:strVal val="#ppt_y+1"/>
                                          </p:val>
                                        </p:tav>
                                        <p:tav tm="100000">
                                          <p:val>
                                            <p:strVal val="#ppt_y-.03"/>
                                          </p:val>
                                        </p:tav>
                                      </p:tavLst>
                                    </p:anim>
                                    <p:anim calcmode="lin" valueType="num">
                                      <p:cBhvr>
                                        <p:cTn id="14" dur="50" accel="100000" fill="hold">
                                          <p:stCondLst>
                                            <p:cond delay="450"/>
                                          </p:stCondLst>
                                        </p:cTn>
                                        <p:tgtEl>
                                          <p:spTgt spid="2355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450" decel="100000" fill="hold"/>
                                        <p:tgtEl>
                                          <p:spTgt spid="5"/>
                                        </p:tgtEl>
                                        <p:attrNameLst>
                                          <p:attrName>ppt_y</p:attrName>
                                        </p:attrNameLst>
                                      </p:cBhvr>
                                      <p:tavLst>
                                        <p:tav tm="0">
                                          <p:val>
                                            <p:strVal val="#ppt_y+1"/>
                                          </p:val>
                                        </p:tav>
                                        <p:tav tm="100000">
                                          <p:val>
                                            <p:strVal val="#ppt_y-.03"/>
                                          </p:val>
                                        </p:tav>
                                      </p:tavLst>
                                    </p:anim>
                                    <p:anim calcmode="lin" valueType="num">
                                      <p:cBhvr>
                                        <p:cTn id="20" dur="50" accel="100000" fill="hold">
                                          <p:stCondLst>
                                            <p:cond delay="45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theme/theme1.xml><?xml version="1.0" encoding="utf-8"?>
<a:theme xmlns:a="http://schemas.openxmlformats.org/drawingml/2006/main" name="1_Default Design">
  <a:themeElements>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1_Default Design">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8E8AB4"/>
        </a:dk1>
        <a:lt1>
          <a:srgbClr val="F8F8F8"/>
        </a:lt1>
        <a:dk2>
          <a:srgbClr val="5D5888"/>
        </a:dk2>
        <a:lt2>
          <a:srgbClr val="FFFFFF"/>
        </a:lt2>
        <a:accent1>
          <a:srgbClr val="191077"/>
        </a:accent1>
        <a:accent2>
          <a:srgbClr val="BC0606"/>
        </a:accent2>
        <a:accent3>
          <a:srgbClr val="B6B4C3"/>
        </a:accent3>
        <a:accent4>
          <a:srgbClr val="D4D4D4"/>
        </a:accent4>
        <a:accent5>
          <a:srgbClr val="ABAABD"/>
        </a:accent5>
        <a:accent6>
          <a:srgbClr val="AA0505"/>
        </a:accent6>
        <a:hlink>
          <a:srgbClr val="FF9933"/>
        </a:hlink>
        <a:folHlink>
          <a:srgbClr val="99CC00"/>
        </a:folHlink>
      </a:clrScheme>
      <a:clrMap bg1="dk2" tx1="lt1" bg2="dk1" tx2="lt2" accent1="accent1" accent2="accent2" accent3="accent3" accent4="accent4" accent5="accent5" accent6="accent6" hlink="hlink" folHlink="folHlink"/>
    </a:extraClrScheme>
    <a:extraClrScheme>
      <a:clrScheme name="1_Default Design 14">
        <a:dk1>
          <a:srgbClr val="8E8AB4"/>
        </a:dk1>
        <a:lt1>
          <a:srgbClr val="F8F8F8"/>
        </a:lt1>
        <a:dk2>
          <a:srgbClr val="5D5888"/>
        </a:dk2>
        <a:lt2>
          <a:srgbClr val="FFFFFF"/>
        </a:lt2>
        <a:accent1>
          <a:srgbClr val="FFFFFF"/>
        </a:accent1>
        <a:accent2>
          <a:srgbClr val="BC0606"/>
        </a:accent2>
        <a:accent3>
          <a:srgbClr val="B6B4C3"/>
        </a:accent3>
        <a:accent4>
          <a:srgbClr val="D4D4D4"/>
        </a:accent4>
        <a:accent5>
          <a:srgbClr val="FFFFFF"/>
        </a:accent5>
        <a:accent6>
          <a:srgbClr val="AA0505"/>
        </a:accent6>
        <a:hlink>
          <a:srgbClr val="FF9933"/>
        </a:hlink>
        <a:folHlink>
          <a:srgbClr val="99CC00"/>
        </a:folHlink>
      </a:clrScheme>
      <a:clrMap bg1="dk2" tx1="lt1" bg2="dk1" tx2="lt2" accent1="accent1" accent2="accent2" accent3="accent3" accent4="accent4" accent5="accent5" accent6="accent6" hlink="hlink" folHlink="folHlink"/>
    </a:extraClrScheme>
    <a:extraClrScheme>
      <a:clrScheme name="1_Default Design 15">
        <a:dk1>
          <a:srgbClr val="8E8AB4"/>
        </a:dk1>
        <a:lt1>
          <a:srgbClr val="F8F8F8"/>
        </a:lt1>
        <a:dk2>
          <a:srgbClr val="5D5888"/>
        </a:dk2>
        <a:lt2>
          <a:srgbClr val="FFFFFF"/>
        </a:lt2>
        <a:accent1>
          <a:srgbClr val="5D5888"/>
        </a:accent1>
        <a:accent2>
          <a:srgbClr val="BC0606"/>
        </a:accent2>
        <a:accent3>
          <a:srgbClr val="B6B4C3"/>
        </a:accent3>
        <a:accent4>
          <a:srgbClr val="D4D4D4"/>
        </a:accent4>
        <a:accent5>
          <a:srgbClr val="B6B4C3"/>
        </a:accent5>
        <a:accent6>
          <a:srgbClr val="AA0505"/>
        </a:accent6>
        <a:hlink>
          <a:srgbClr val="FF9933"/>
        </a:hlink>
        <a:folHlink>
          <a:srgbClr val="99CC00"/>
        </a:folHlink>
      </a:clrScheme>
      <a:clrMap bg1="dk2" tx1="lt1" bg2="dk1" tx2="lt2" accent1="accent1" accent2="accent2" accent3="accent3" accent4="accent4" accent5="accent5" accent6="accent6" hlink="hlink" folHlink="folHlink"/>
    </a:extraClrScheme>
    <a:extraClrScheme>
      <a:clrScheme name="1_Default Design 16">
        <a:dk1>
          <a:srgbClr val="8E8AB4"/>
        </a:dk1>
        <a:lt1>
          <a:srgbClr val="F8F8F8"/>
        </a:lt1>
        <a:dk2>
          <a:srgbClr val="5D5888"/>
        </a:dk2>
        <a:lt2>
          <a:srgbClr val="463F83"/>
        </a:lt2>
        <a:accent1>
          <a:srgbClr val="5D5888"/>
        </a:accent1>
        <a:accent2>
          <a:srgbClr val="BC0606"/>
        </a:accent2>
        <a:accent3>
          <a:srgbClr val="B6B4C3"/>
        </a:accent3>
        <a:accent4>
          <a:srgbClr val="D4D4D4"/>
        </a:accent4>
        <a:accent5>
          <a:srgbClr val="B6B4C3"/>
        </a:accent5>
        <a:accent6>
          <a:srgbClr val="AA0505"/>
        </a:accent6>
        <a:hlink>
          <a:srgbClr val="FF9933"/>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1150</TotalTime>
  <Words>1182</Words>
  <Application>Microsoft Office PowerPoint</Application>
  <PresentationFormat>Экран (4:3)</PresentationFormat>
  <Paragraphs>68</Paragraphs>
  <Slides>13</Slides>
  <Notes>13</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1_Default Design</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Company>Presentation Magazine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Purple Curves</dc:title>
  <dc:creator>Presentation Magazine</dc:creator>
  <cp:lastModifiedBy>Кошины</cp:lastModifiedBy>
  <cp:revision>36</cp:revision>
  <dcterms:created xsi:type="dcterms:W3CDTF">2005-03-15T10:04:38Z</dcterms:created>
  <dcterms:modified xsi:type="dcterms:W3CDTF">2014-06-02T17:49:31Z</dcterms:modified>
</cp:coreProperties>
</file>