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5F2AF99B-26E5-48B3-B123-90E887DE1DC8}" type="datetimeFigureOut">
              <a:rPr lang="uk-UA" smtClean="0"/>
              <a:t>24.10.2013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5F2AF99B-26E5-48B3-B123-90E887DE1DC8}" type="datetimeFigureOut">
              <a:rPr lang="uk-UA" smtClean="0"/>
              <a:t>24.10.2013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5F2AF99B-26E5-48B3-B123-90E887DE1DC8}" type="datetimeFigureOut">
              <a:rPr lang="uk-UA" smtClean="0"/>
              <a:t>24.10.2013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F2AF99B-26E5-48B3-B123-90E887DE1DC8}" type="datetimeFigureOut">
              <a:rPr lang="uk-UA" smtClean="0"/>
              <a:t>24.10.2013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F2AF99B-26E5-48B3-B123-90E887DE1DC8}" type="datetimeFigureOut">
              <a:rPr lang="uk-UA" smtClean="0"/>
              <a:t>24.10.2013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F2AF99B-26E5-48B3-B123-90E887DE1DC8}" type="datetimeFigureOut">
              <a:rPr lang="uk-UA" smtClean="0"/>
              <a:t>24.10.2013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073651-4FAB-42EF-881F-4356627BFCC6}"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AF99B-26E5-48B3-B123-90E887DE1DC8}" type="datetimeFigureOut">
              <a:rPr lang="uk-UA" smtClean="0"/>
              <a:t>24.10.2013</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73651-4FAB-42EF-881F-4356627BFCC6}"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My favorite sportsman</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2011</a:t>
            </a:r>
            <a:endParaRPr lang="uk-UA" dirty="0"/>
          </a:p>
        </p:txBody>
      </p:sp>
      <p:sp>
        <p:nvSpPr>
          <p:cNvPr id="3" name="Місце для вмісту 2"/>
          <p:cNvSpPr>
            <a:spLocks noGrp="1"/>
          </p:cNvSpPr>
          <p:nvPr>
            <p:ph idx="1"/>
          </p:nvPr>
        </p:nvSpPr>
        <p:spPr/>
        <p:txBody>
          <a:bodyPr/>
          <a:lstStyle/>
          <a:p>
            <a:r>
              <a:rPr lang="en-US" dirty="0" smtClean="0"/>
              <a:t>At the Australian Open Caroline reached the semifinals, where Li Na lost in three sets. Dubai Tennis Championships </a:t>
            </a:r>
            <a:r>
              <a:rPr lang="en-US" dirty="0" err="1" smtClean="0"/>
              <a:t>Wozniacki</a:t>
            </a:r>
            <a:r>
              <a:rPr lang="en-US" dirty="0" smtClean="0"/>
              <a:t> was the first title in 2011. In the final, she defeated Svetlana </a:t>
            </a:r>
            <a:r>
              <a:rPr lang="en-US" dirty="0" err="1" smtClean="0"/>
              <a:t>Kuznetsova</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caroline_wozniacki.jpg"/>
          <p:cNvPicPr>
            <a:picLocks noGrp="1" noChangeAspect="1"/>
          </p:cNvPicPr>
          <p:nvPr>
            <p:ph idx="1"/>
          </p:nvPr>
        </p:nvPicPr>
        <p:blipFill>
          <a:blip r:embed="rId2"/>
          <a:stretch>
            <a:fillRect/>
          </a:stretch>
        </p:blipFill>
        <p:spPr>
          <a:xfrm>
            <a:off x="2714612" y="1428736"/>
            <a:ext cx="3667144" cy="3667144"/>
          </a:xfrm>
        </p:spPr>
      </p:pic>
      <p:sp>
        <p:nvSpPr>
          <p:cNvPr id="5" name="Заголовок 1"/>
          <p:cNvSpPr>
            <a:spLocks noGrp="1"/>
          </p:cNvSpPr>
          <p:nvPr>
            <p:ph type="title"/>
          </p:nvPr>
        </p:nvSpPr>
        <p:spPr>
          <a:xfrm>
            <a:off x="5572132" y="5786454"/>
            <a:ext cx="3571868" cy="1071546"/>
          </a:xfrm>
        </p:spPr>
        <p:txBody>
          <a:bodyPr>
            <a:normAutofit/>
          </a:bodyPr>
          <a:lstStyle/>
          <a:p>
            <a:r>
              <a:rPr lang="en-US" sz="2800" dirty="0" smtClean="0"/>
              <a:t>By Julia </a:t>
            </a:r>
            <a:r>
              <a:rPr lang="en-US" sz="2800" dirty="0" err="1" smtClean="0"/>
              <a:t>Gumen</a:t>
            </a:r>
            <a:endParaRPr lang="uk-UA"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r>
              <a:rPr lang="en-US" dirty="0" smtClean="0"/>
              <a:t>Julia </a:t>
            </a:r>
            <a:r>
              <a:rPr lang="en-US" dirty="0" err="1" smtClean="0"/>
              <a:t>Gumen</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Caroline </a:t>
            </a:r>
            <a:r>
              <a:rPr lang="en-US" dirty="0" err="1" smtClean="0"/>
              <a:t>Wozniacki</a:t>
            </a:r>
            <a:endParaRPr lang="uk-UA" dirty="0"/>
          </a:p>
        </p:txBody>
      </p:sp>
      <p:sp>
        <p:nvSpPr>
          <p:cNvPr id="3" name="Місце для вмісту 2"/>
          <p:cNvSpPr>
            <a:spLocks noGrp="1"/>
          </p:cNvSpPr>
          <p:nvPr>
            <p:ph idx="1"/>
          </p:nvPr>
        </p:nvSpPr>
        <p:spPr/>
        <p:txBody>
          <a:bodyPr/>
          <a:lstStyle/>
          <a:p>
            <a:r>
              <a:rPr lang="en-US" dirty="0" smtClean="0"/>
              <a:t>Caroline </a:t>
            </a:r>
            <a:r>
              <a:rPr lang="en-US" dirty="0" err="1" smtClean="0"/>
              <a:t>Wozniacki</a:t>
            </a:r>
            <a:r>
              <a:rPr lang="en-US" dirty="0" smtClean="0"/>
              <a:t> was born on July 11, 1990 in Odense, Denmark) - Danish-professional tennis player of Polish origin. The first Danish tennis player, who led the ranking WTA. Finalist of the U.S. Open 2009. The highest position in the women's rankings - № 1 (on October 11, 201</a:t>
            </a:r>
            <a:r>
              <a:rPr lang="uk-UA" dirty="0" smtClean="0"/>
              <a:t>0)</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Caroline_Wozniacki_-_Nordic_Light_Open_Stockholm_2008.jpg"/>
          <p:cNvPicPr>
            <a:picLocks noGrp="1" noChangeAspect="1"/>
          </p:cNvPicPr>
          <p:nvPr>
            <p:ph idx="1"/>
          </p:nvPr>
        </p:nvPicPr>
        <p:blipFill>
          <a:blip r:embed="rId2" cstate="print"/>
          <a:stretch>
            <a:fillRect/>
          </a:stretch>
        </p:blipFill>
        <p:spPr>
          <a:xfrm>
            <a:off x="2357422" y="214290"/>
            <a:ext cx="4286280" cy="642559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a:t>
            </a:r>
            <a:r>
              <a:rPr lang="en-US" dirty="0" err="1" smtClean="0"/>
              <a:t>areer</a:t>
            </a:r>
            <a:endParaRPr lang="uk-UA" dirty="0"/>
          </a:p>
        </p:txBody>
      </p:sp>
      <p:sp>
        <p:nvSpPr>
          <p:cNvPr id="3" name="Місце для вмісту 2"/>
          <p:cNvSpPr>
            <a:spLocks noGrp="1"/>
          </p:cNvSpPr>
          <p:nvPr>
            <p:ph idx="1"/>
          </p:nvPr>
        </p:nvSpPr>
        <p:spPr/>
        <p:txBody>
          <a:bodyPr/>
          <a:lstStyle/>
          <a:p>
            <a:r>
              <a:rPr lang="en-US" dirty="0" smtClean="0"/>
              <a:t>Winner of several junior tournament, including Wimbledon and the Orange Bowl (2005). She made her debut at the WTA tournament in July 2006 at a tournament in Cincinnati. In 2008 he reached the 4th circle on US Open and won the first two titles WTA - Nordic Light Open, and New Haven. Took part in the Olympic Games in Beijing.</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6039_xvcbxasqphfsrnti.jpg"/>
          <p:cNvPicPr>
            <a:picLocks noGrp="1" noChangeAspect="1"/>
          </p:cNvPicPr>
          <p:nvPr>
            <p:ph idx="1"/>
          </p:nvPr>
        </p:nvPicPr>
        <p:blipFill>
          <a:blip r:embed="rId2"/>
          <a:stretch>
            <a:fillRect/>
          </a:stretch>
        </p:blipFill>
        <p:spPr>
          <a:xfrm>
            <a:off x="1071538" y="571480"/>
            <a:ext cx="7380350" cy="557216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a:t>
            </a:r>
            <a:r>
              <a:rPr lang="en-US" dirty="0" err="1" smtClean="0"/>
              <a:t>areer</a:t>
            </a:r>
            <a:endParaRPr lang="uk-UA" dirty="0"/>
          </a:p>
        </p:txBody>
      </p:sp>
      <p:sp>
        <p:nvSpPr>
          <p:cNvPr id="3" name="Місце для вмісту 2"/>
          <p:cNvSpPr>
            <a:spLocks noGrp="1"/>
          </p:cNvSpPr>
          <p:nvPr>
            <p:ph idx="1"/>
          </p:nvPr>
        </p:nvSpPr>
        <p:spPr/>
        <p:txBody>
          <a:bodyPr/>
          <a:lstStyle/>
          <a:p>
            <a:r>
              <a:rPr lang="en-US" dirty="0" smtClean="0"/>
              <a:t>In 2009 he reached the finals of the tournament Swedish Open, won the competition MPS Group Championships (Ponte Verde Beach, USA), AEGON International (</a:t>
            </a:r>
            <a:r>
              <a:rPr lang="en-US" dirty="0" err="1" smtClean="0"/>
              <a:t>Eastbourne</a:t>
            </a:r>
            <a:r>
              <a:rPr lang="en-US" dirty="0" smtClean="0"/>
              <a:t>) and the Pilot Pen Tennis (Connecticut, USA). </a:t>
            </a:r>
            <a:r>
              <a:rPr lang="en-US" dirty="0" err="1" smtClean="0"/>
              <a:t>Dishla</a:t>
            </a:r>
            <a:r>
              <a:rPr lang="en-US" dirty="0" smtClean="0"/>
              <a:t> the final of the U.S. Open, where she overcame Kim </a:t>
            </a:r>
            <a:r>
              <a:rPr lang="en-US" dirty="0" err="1" smtClean="0"/>
              <a:t>Clijsters</a:t>
            </a:r>
            <a:r>
              <a:rPr lang="en-US" dirty="0" smtClean="0"/>
              <a:t>.</a:t>
            </a:r>
          </a:p>
          <a:p>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Andy-Murray-and-Caroline-Wozniacki.jpg"/>
          <p:cNvPicPr>
            <a:picLocks noGrp="1" noChangeAspect="1"/>
          </p:cNvPicPr>
          <p:nvPr>
            <p:ph idx="1"/>
          </p:nvPr>
        </p:nvPicPr>
        <p:blipFill>
          <a:blip r:embed="rId2" cstate="print"/>
          <a:stretch>
            <a:fillRect/>
          </a:stretch>
        </p:blipFill>
        <p:spPr>
          <a:xfrm>
            <a:off x="714348" y="357166"/>
            <a:ext cx="7683565" cy="597342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2010</a:t>
            </a:r>
            <a:endParaRPr lang="uk-UA" dirty="0"/>
          </a:p>
        </p:txBody>
      </p:sp>
      <p:sp>
        <p:nvSpPr>
          <p:cNvPr id="3" name="Місце для вмісту 2"/>
          <p:cNvSpPr>
            <a:spLocks noGrp="1"/>
          </p:cNvSpPr>
          <p:nvPr>
            <p:ph idx="1"/>
          </p:nvPr>
        </p:nvSpPr>
        <p:spPr/>
        <p:txBody>
          <a:bodyPr/>
          <a:lstStyle/>
          <a:p>
            <a:r>
              <a:rPr lang="en-US" dirty="0" smtClean="0"/>
              <a:t>Stable performance of the season allowed Caroline to be in October, the first racket of the world. First she also completed the first line of the world ranking. She also won the final tournament of the season - Cup WTA.</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images.jpeg"/>
          <p:cNvPicPr>
            <a:picLocks noGrp="1" noChangeAspect="1"/>
          </p:cNvPicPr>
          <p:nvPr>
            <p:ph idx="1"/>
          </p:nvPr>
        </p:nvPicPr>
        <p:blipFill>
          <a:blip r:embed="rId2"/>
          <a:stretch>
            <a:fillRect/>
          </a:stretch>
        </p:blipFill>
        <p:spPr>
          <a:xfrm>
            <a:off x="2714612" y="1285860"/>
            <a:ext cx="3057540" cy="4172268"/>
          </a:xfrm>
        </p:spPr>
      </p:pic>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278</Words>
  <Application>Microsoft Office PowerPoint</Application>
  <PresentationFormat>Екран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Тема Office</vt:lpstr>
      <vt:lpstr>My favorite sportsman</vt:lpstr>
      <vt:lpstr>Caroline Wozniacki</vt:lpstr>
      <vt:lpstr>Слайд 3</vt:lpstr>
      <vt:lpstr>Сareer</vt:lpstr>
      <vt:lpstr>Слайд 5</vt:lpstr>
      <vt:lpstr>Сareer</vt:lpstr>
      <vt:lpstr>Слайд 7</vt:lpstr>
      <vt:lpstr>2010</vt:lpstr>
      <vt:lpstr>Слайд 9</vt:lpstr>
      <vt:lpstr>2011</vt:lpstr>
      <vt:lpstr>By Julia Gumen</vt:lpstr>
      <vt:lpstr>Слайд 12</vt:lpstr>
    </vt:vector>
  </TitlesOfParts>
  <Company>MSHOME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sportsman</dc:title>
  <dc:creator>Міша</dc:creator>
  <cp:lastModifiedBy>Міша</cp:lastModifiedBy>
  <cp:revision>3</cp:revision>
  <dcterms:created xsi:type="dcterms:W3CDTF">2013-10-24T15:35:16Z</dcterms:created>
  <dcterms:modified xsi:type="dcterms:W3CDTF">2013-10-24T15:58:48Z</dcterms:modified>
</cp:coreProperties>
</file>