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5620"/>
    <p:restoredTop sz="74603" autoAdjust="0"/>
  </p:normalViewPr>
  <p:slideViewPr>
    <p:cSldViewPr>
      <p:cViewPr varScale="1">
        <p:scale>
          <a:sx n="74" d="100"/>
          <a:sy n="74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4A0A07-5302-46BC-A5B8-B8A470154FF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09F60B-F91A-4468-AC32-5B44EAD60162}">
      <dgm:prSet phldrT="[Текст]" custT="1"/>
      <dgm:spPr/>
      <dgm:t>
        <a:bodyPr/>
        <a:lstStyle/>
        <a:p>
          <a:r>
            <a:rPr lang="uk-UA" sz="3200" dirty="0">
              <a:solidFill>
                <a:schemeClr val="tx1"/>
              </a:solidFill>
            </a:rPr>
            <a:t>Вуглеводнева сировина</a:t>
          </a:r>
          <a:endParaRPr lang="en-US" sz="3200" dirty="0">
            <a:solidFill>
              <a:schemeClr val="tx1"/>
            </a:solidFill>
          </a:endParaRPr>
        </a:p>
      </dgm:t>
    </dgm:pt>
    <dgm:pt modelId="{5695193E-3738-4DCE-A56E-BFB633AFDACE}" type="parTrans" cxnId="{19000567-285C-4BA4-A832-8CD0DDA909F5}">
      <dgm:prSet/>
      <dgm:spPr/>
      <dgm:t>
        <a:bodyPr/>
        <a:lstStyle/>
        <a:p>
          <a:endParaRPr lang="en-US"/>
        </a:p>
      </dgm:t>
    </dgm:pt>
    <dgm:pt modelId="{19FB89D2-78D9-47D9-8E06-4186F5220D15}" type="sibTrans" cxnId="{19000567-285C-4BA4-A832-8CD0DDA909F5}">
      <dgm:prSet/>
      <dgm:spPr/>
      <dgm:t>
        <a:bodyPr/>
        <a:lstStyle/>
        <a:p>
          <a:endParaRPr lang="en-US"/>
        </a:p>
      </dgm:t>
    </dgm:pt>
    <dgm:pt modelId="{1BD4D789-F1F8-4B2E-B969-E7B684FBD157}" type="pres">
      <dgm:prSet presAssocID="{034A0A07-5302-46BC-A5B8-B8A470154FF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DB029B3-8F02-4EBE-B48E-506C45CB806B}" type="pres">
      <dgm:prSet presAssocID="{6B09F60B-F91A-4468-AC32-5B44EAD60162}" presName="hierRoot1" presStyleCnt="0">
        <dgm:presLayoutVars>
          <dgm:hierBranch val="init"/>
        </dgm:presLayoutVars>
      </dgm:prSet>
      <dgm:spPr/>
    </dgm:pt>
    <dgm:pt modelId="{80FAD77B-85A3-4DF9-8186-569B3A1C9A5F}" type="pres">
      <dgm:prSet presAssocID="{6B09F60B-F91A-4468-AC32-5B44EAD60162}" presName="rootComposite1" presStyleCnt="0"/>
      <dgm:spPr/>
    </dgm:pt>
    <dgm:pt modelId="{1011FEA7-D319-4F8D-9609-D031DB831556}" type="pres">
      <dgm:prSet presAssocID="{6B09F60B-F91A-4468-AC32-5B44EAD60162}" presName="rootText1" presStyleLbl="node0" presStyleIdx="0" presStyleCnt="1" custScaleX="160335" custScaleY="585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15F62B-9DB8-4D5D-9A2F-0EC86B3F009B}" type="pres">
      <dgm:prSet presAssocID="{6B09F60B-F91A-4468-AC32-5B44EAD6016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B06F30A-76E5-4308-803A-F15D401C02BD}" type="pres">
      <dgm:prSet presAssocID="{6B09F60B-F91A-4468-AC32-5B44EAD60162}" presName="hierChild2" presStyleCnt="0"/>
      <dgm:spPr/>
    </dgm:pt>
    <dgm:pt modelId="{47AB5241-8488-4482-8528-C04FFCA0EFFA}" type="pres">
      <dgm:prSet presAssocID="{6B09F60B-F91A-4468-AC32-5B44EAD60162}" presName="hierChild3" presStyleCnt="0"/>
      <dgm:spPr/>
    </dgm:pt>
  </dgm:ptLst>
  <dgm:cxnLst>
    <dgm:cxn modelId="{90807DFC-0483-4DD6-9CBF-394C1DC6ACC7}" type="presOf" srcId="{034A0A07-5302-46BC-A5B8-B8A470154FFB}" destId="{1BD4D789-F1F8-4B2E-B969-E7B684FBD157}" srcOrd="0" destOrd="0" presId="urn:microsoft.com/office/officeart/2005/8/layout/orgChart1"/>
    <dgm:cxn modelId="{CDD55775-6D33-4BD3-84FE-2C82B6321B3A}" type="presOf" srcId="{6B09F60B-F91A-4468-AC32-5B44EAD60162}" destId="{D315F62B-9DB8-4D5D-9A2F-0EC86B3F009B}" srcOrd="1" destOrd="0" presId="urn:microsoft.com/office/officeart/2005/8/layout/orgChart1"/>
    <dgm:cxn modelId="{19000567-285C-4BA4-A832-8CD0DDA909F5}" srcId="{034A0A07-5302-46BC-A5B8-B8A470154FFB}" destId="{6B09F60B-F91A-4468-AC32-5B44EAD60162}" srcOrd="0" destOrd="0" parTransId="{5695193E-3738-4DCE-A56E-BFB633AFDACE}" sibTransId="{19FB89D2-78D9-47D9-8E06-4186F5220D15}"/>
    <dgm:cxn modelId="{5A335BB8-448E-411D-BFF8-70F7168B65B9}" type="presOf" srcId="{6B09F60B-F91A-4468-AC32-5B44EAD60162}" destId="{1011FEA7-D319-4F8D-9609-D031DB831556}" srcOrd="0" destOrd="0" presId="urn:microsoft.com/office/officeart/2005/8/layout/orgChart1"/>
    <dgm:cxn modelId="{E8C92B7A-7D32-4F49-9B62-0D0C7E7E419D}" type="presParOf" srcId="{1BD4D789-F1F8-4B2E-B969-E7B684FBD157}" destId="{BDB029B3-8F02-4EBE-B48E-506C45CB806B}" srcOrd="0" destOrd="0" presId="urn:microsoft.com/office/officeart/2005/8/layout/orgChart1"/>
    <dgm:cxn modelId="{8A23DE68-2E23-4CDC-AD1E-B35FCA6185B3}" type="presParOf" srcId="{BDB029B3-8F02-4EBE-B48E-506C45CB806B}" destId="{80FAD77B-85A3-4DF9-8186-569B3A1C9A5F}" srcOrd="0" destOrd="0" presId="urn:microsoft.com/office/officeart/2005/8/layout/orgChart1"/>
    <dgm:cxn modelId="{B1B8135F-8B61-4BD8-A703-9E8C71ECC00D}" type="presParOf" srcId="{80FAD77B-85A3-4DF9-8186-569B3A1C9A5F}" destId="{1011FEA7-D319-4F8D-9609-D031DB831556}" srcOrd="0" destOrd="0" presId="urn:microsoft.com/office/officeart/2005/8/layout/orgChart1"/>
    <dgm:cxn modelId="{200DF80C-FFC7-4004-A1D9-5AE773339BD0}" type="presParOf" srcId="{80FAD77B-85A3-4DF9-8186-569B3A1C9A5F}" destId="{D315F62B-9DB8-4D5D-9A2F-0EC86B3F009B}" srcOrd="1" destOrd="0" presId="urn:microsoft.com/office/officeart/2005/8/layout/orgChart1"/>
    <dgm:cxn modelId="{58A684EA-2605-4DC0-9C68-BA2BB67940D1}" type="presParOf" srcId="{BDB029B3-8F02-4EBE-B48E-506C45CB806B}" destId="{4B06F30A-76E5-4308-803A-F15D401C02BD}" srcOrd="1" destOrd="0" presId="urn:microsoft.com/office/officeart/2005/8/layout/orgChart1"/>
    <dgm:cxn modelId="{F6FA8FF1-17A9-450D-B6A2-59D6FFED2024}" type="presParOf" srcId="{BDB029B3-8F02-4EBE-B48E-506C45CB806B}" destId="{47AB5241-8488-4482-8528-C04FFCA0EFFA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DA492B-92D4-44DA-BCDC-FEE90A26C92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4C82B2-5D16-4248-A33B-D8D5B6466100}">
      <dgm:prSet phldrT="[Текст]" custT="1"/>
      <dgm:spPr/>
      <dgm:t>
        <a:bodyPr/>
        <a:lstStyle/>
        <a:p>
          <a:r>
            <a:rPr lang="uk-UA" sz="2800" dirty="0">
              <a:solidFill>
                <a:schemeClr val="tx1"/>
              </a:solidFill>
            </a:rPr>
            <a:t>Основні  продукти переробки вуглеводневої сировини</a:t>
          </a:r>
          <a:endParaRPr lang="en-US" sz="2800" dirty="0">
            <a:solidFill>
              <a:schemeClr val="tx1"/>
            </a:solidFill>
          </a:endParaRPr>
        </a:p>
      </dgm:t>
    </dgm:pt>
    <dgm:pt modelId="{C6EB7299-9AAE-4F10-ADD6-E6D200135AD1}" type="parTrans" cxnId="{43854C0C-0463-4F0D-859B-D826559406F2}">
      <dgm:prSet/>
      <dgm:spPr/>
      <dgm:t>
        <a:bodyPr/>
        <a:lstStyle/>
        <a:p>
          <a:endParaRPr lang="en-US"/>
        </a:p>
      </dgm:t>
    </dgm:pt>
    <dgm:pt modelId="{88296301-512A-47B5-853A-78C970D00300}" type="sibTrans" cxnId="{43854C0C-0463-4F0D-859B-D826559406F2}">
      <dgm:prSet/>
      <dgm:spPr/>
      <dgm:t>
        <a:bodyPr/>
        <a:lstStyle/>
        <a:p>
          <a:endParaRPr lang="en-US"/>
        </a:p>
      </dgm:t>
    </dgm:pt>
    <dgm:pt modelId="{5BD9D370-3F9A-4AB2-994D-46D88F8D52C0}" type="pres">
      <dgm:prSet presAssocID="{88DA492B-92D4-44DA-BCDC-FEE90A26C92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914BC22-B8FC-4A05-BB35-35E5463E98FA}" type="pres">
      <dgm:prSet presAssocID="{4A4C82B2-5D16-4248-A33B-D8D5B6466100}" presName="hierRoot1" presStyleCnt="0">
        <dgm:presLayoutVars>
          <dgm:hierBranch val="init"/>
        </dgm:presLayoutVars>
      </dgm:prSet>
      <dgm:spPr/>
    </dgm:pt>
    <dgm:pt modelId="{BBC4AF1E-D9A6-44A0-9D8B-763C2BCBF75C}" type="pres">
      <dgm:prSet presAssocID="{4A4C82B2-5D16-4248-A33B-D8D5B6466100}" presName="rootComposite1" presStyleCnt="0"/>
      <dgm:spPr/>
    </dgm:pt>
    <dgm:pt modelId="{BE0B172F-47A5-4EC0-86E8-ADF1BD1CE01D}" type="pres">
      <dgm:prSet presAssocID="{4A4C82B2-5D16-4248-A33B-D8D5B6466100}" presName="rootText1" presStyleLbl="node0" presStyleIdx="0" presStyleCnt="1" custScaleX="302481" custScaleY="129845" custLinFactNeighborX="-2007" custLinFactNeighborY="-23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788963-B7C0-45AF-936F-71E5B12F76BA}" type="pres">
      <dgm:prSet presAssocID="{4A4C82B2-5D16-4248-A33B-D8D5B646610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EACD34A-F3BD-4AA0-989C-0739AEA83960}" type="pres">
      <dgm:prSet presAssocID="{4A4C82B2-5D16-4248-A33B-D8D5B6466100}" presName="hierChild2" presStyleCnt="0"/>
      <dgm:spPr/>
    </dgm:pt>
    <dgm:pt modelId="{69544C05-87BD-4BFC-8C4B-692F2DF01F51}" type="pres">
      <dgm:prSet presAssocID="{4A4C82B2-5D16-4248-A33B-D8D5B6466100}" presName="hierChild3" presStyleCnt="0"/>
      <dgm:spPr/>
    </dgm:pt>
  </dgm:ptLst>
  <dgm:cxnLst>
    <dgm:cxn modelId="{43854C0C-0463-4F0D-859B-D826559406F2}" srcId="{88DA492B-92D4-44DA-BCDC-FEE90A26C923}" destId="{4A4C82B2-5D16-4248-A33B-D8D5B6466100}" srcOrd="0" destOrd="0" parTransId="{C6EB7299-9AAE-4F10-ADD6-E6D200135AD1}" sibTransId="{88296301-512A-47B5-853A-78C970D00300}"/>
    <dgm:cxn modelId="{77A0261C-2169-4017-8DCB-FCD02E34FC18}" type="presOf" srcId="{88DA492B-92D4-44DA-BCDC-FEE90A26C923}" destId="{5BD9D370-3F9A-4AB2-994D-46D88F8D52C0}" srcOrd="0" destOrd="0" presId="urn:microsoft.com/office/officeart/2005/8/layout/orgChart1"/>
    <dgm:cxn modelId="{DADEEF29-AA11-4366-B50F-6AD514DE840E}" type="presOf" srcId="{4A4C82B2-5D16-4248-A33B-D8D5B6466100}" destId="{8E788963-B7C0-45AF-936F-71E5B12F76BA}" srcOrd="1" destOrd="0" presId="urn:microsoft.com/office/officeart/2005/8/layout/orgChart1"/>
    <dgm:cxn modelId="{1F003C98-FEAD-4C90-ADAD-005C6F3295B5}" type="presOf" srcId="{4A4C82B2-5D16-4248-A33B-D8D5B6466100}" destId="{BE0B172F-47A5-4EC0-86E8-ADF1BD1CE01D}" srcOrd="0" destOrd="0" presId="urn:microsoft.com/office/officeart/2005/8/layout/orgChart1"/>
    <dgm:cxn modelId="{2EA4B658-952E-4DFE-BC1E-44F143CBE9AF}" type="presParOf" srcId="{5BD9D370-3F9A-4AB2-994D-46D88F8D52C0}" destId="{0914BC22-B8FC-4A05-BB35-35E5463E98FA}" srcOrd="0" destOrd="0" presId="urn:microsoft.com/office/officeart/2005/8/layout/orgChart1"/>
    <dgm:cxn modelId="{55F73C99-E691-443C-B5DD-20CDACB6312A}" type="presParOf" srcId="{0914BC22-B8FC-4A05-BB35-35E5463E98FA}" destId="{BBC4AF1E-D9A6-44A0-9D8B-763C2BCBF75C}" srcOrd="0" destOrd="0" presId="urn:microsoft.com/office/officeart/2005/8/layout/orgChart1"/>
    <dgm:cxn modelId="{C6F54DA9-D7EF-4300-9771-EA15CAB15CB1}" type="presParOf" srcId="{BBC4AF1E-D9A6-44A0-9D8B-763C2BCBF75C}" destId="{BE0B172F-47A5-4EC0-86E8-ADF1BD1CE01D}" srcOrd="0" destOrd="0" presId="urn:microsoft.com/office/officeart/2005/8/layout/orgChart1"/>
    <dgm:cxn modelId="{AB1B32A7-9E4C-4E8B-A1D5-602F3FF4BF36}" type="presParOf" srcId="{BBC4AF1E-D9A6-44A0-9D8B-763C2BCBF75C}" destId="{8E788963-B7C0-45AF-936F-71E5B12F76BA}" srcOrd="1" destOrd="0" presId="urn:microsoft.com/office/officeart/2005/8/layout/orgChart1"/>
    <dgm:cxn modelId="{1901086A-2E0E-4263-A7B5-48E960495001}" type="presParOf" srcId="{0914BC22-B8FC-4A05-BB35-35E5463E98FA}" destId="{0EACD34A-F3BD-4AA0-989C-0739AEA83960}" srcOrd="1" destOrd="0" presId="urn:microsoft.com/office/officeart/2005/8/layout/orgChart1"/>
    <dgm:cxn modelId="{5D72A5BA-121F-4DA6-BC69-17944846F9F6}" type="presParOf" srcId="{0914BC22-B8FC-4A05-BB35-35E5463E98FA}" destId="{69544C05-87BD-4BFC-8C4B-692F2DF01F51}" srcOrd="2" destOrd="0" presId="urn:microsoft.com/office/officeart/2005/8/layout/orgChart1"/>
  </dgm:cxnLst>
  <dgm:bg/>
  <dgm:whole>
    <a:ln w="3175"/>
  </dgm:whole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FEB6F0-95FE-44CD-AB76-EC0FE71E9244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54B1BD-4CF9-4146-8F1E-CB38CDF6C90E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Метан</a:t>
          </a:r>
          <a:endParaRPr lang="en-US" dirty="0">
            <a:solidFill>
              <a:schemeClr val="tx1"/>
            </a:solidFill>
          </a:endParaRPr>
        </a:p>
      </dgm:t>
    </dgm:pt>
    <dgm:pt modelId="{3052BBDD-1413-4911-99F4-DD18DE3DDF6D}" type="parTrans" cxnId="{46A0670E-93F5-4F8A-A919-2177B2DE0E5B}">
      <dgm:prSet/>
      <dgm:spPr/>
      <dgm:t>
        <a:bodyPr/>
        <a:lstStyle/>
        <a:p>
          <a:endParaRPr lang="en-US"/>
        </a:p>
      </dgm:t>
    </dgm:pt>
    <dgm:pt modelId="{868D8DCD-BF0C-43FC-B4D6-0C982CBD9AA7}" type="sibTrans" cxnId="{46A0670E-93F5-4F8A-A919-2177B2DE0E5B}">
      <dgm:prSet/>
      <dgm:spPr/>
      <dgm:t>
        <a:bodyPr/>
        <a:lstStyle/>
        <a:p>
          <a:endParaRPr lang="en-US"/>
        </a:p>
      </dgm:t>
    </dgm:pt>
    <dgm:pt modelId="{91DB69A7-4B0F-475C-9FA2-651BF2A99E99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Синтез-газ  </a:t>
          </a:r>
          <a:endParaRPr lang="en-US" sz="2400" dirty="0">
            <a:solidFill>
              <a:schemeClr val="tx1"/>
            </a:solidFill>
          </a:endParaRPr>
        </a:p>
      </dgm:t>
    </dgm:pt>
    <dgm:pt modelId="{515F7D48-00AD-4AFD-9ED0-0178E5B4824B}" type="parTrans" cxnId="{78589472-05AD-47B7-9F97-CD1CF9ACA5EE}">
      <dgm:prSet/>
      <dgm:spPr/>
      <dgm:t>
        <a:bodyPr/>
        <a:lstStyle/>
        <a:p>
          <a:endParaRPr lang="en-US"/>
        </a:p>
      </dgm:t>
    </dgm:pt>
    <dgm:pt modelId="{7EAC3F8B-4FE7-494B-9CB7-75A762D2486A}" type="sibTrans" cxnId="{78589472-05AD-47B7-9F97-CD1CF9ACA5EE}">
      <dgm:prSet/>
      <dgm:spPr/>
      <dgm:t>
        <a:bodyPr/>
        <a:lstStyle/>
        <a:p>
          <a:endParaRPr lang="en-US"/>
        </a:p>
      </dgm:t>
    </dgm:pt>
    <dgm:pt modelId="{59518B56-175B-4B09-9783-6FF08377BCB5}">
      <dgm:prSet phldrT="[Текст]" custT="1"/>
      <dgm:spPr/>
      <dgm:t>
        <a:bodyPr/>
        <a:lstStyle/>
        <a:p>
          <a:r>
            <a:rPr lang="uk-UA" sz="2000" dirty="0" smtClean="0">
              <a:solidFill>
                <a:schemeClr val="tx1"/>
              </a:solidFill>
            </a:rPr>
            <a:t> </a:t>
          </a:r>
          <a:r>
            <a:rPr lang="uk-UA" sz="2400" dirty="0" smtClean="0">
              <a:solidFill>
                <a:schemeClr val="tx1"/>
              </a:solidFill>
            </a:rPr>
            <a:t>Етен</a:t>
          </a:r>
          <a:endParaRPr lang="en-US" sz="2400" dirty="0">
            <a:solidFill>
              <a:schemeClr val="tx1"/>
            </a:solidFill>
          </a:endParaRPr>
        </a:p>
      </dgm:t>
    </dgm:pt>
    <dgm:pt modelId="{83BD70B6-49A0-4FDB-83EA-DBBEEAB81C9E}" type="parTrans" cxnId="{1108B586-B483-497F-8FD6-245FA2AE86B0}">
      <dgm:prSet/>
      <dgm:spPr/>
      <dgm:t>
        <a:bodyPr/>
        <a:lstStyle/>
        <a:p>
          <a:endParaRPr lang="en-US"/>
        </a:p>
      </dgm:t>
    </dgm:pt>
    <dgm:pt modelId="{4E467C24-97B0-4476-8336-6396856E6415}" type="sibTrans" cxnId="{1108B586-B483-497F-8FD6-245FA2AE86B0}">
      <dgm:prSet/>
      <dgm:spPr/>
      <dgm:t>
        <a:bodyPr/>
        <a:lstStyle/>
        <a:p>
          <a:endParaRPr lang="en-US"/>
        </a:p>
      </dgm:t>
    </dgm:pt>
    <dgm:pt modelId="{423A7FC6-F65A-4CC4-B3DC-E1D68703125A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Етин</a:t>
          </a:r>
          <a:endParaRPr lang="en-US" sz="2400" dirty="0">
            <a:solidFill>
              <a:schemeClr val="tx1"/>
            </a:solidFill>
          </a:endParaRPr>
        </a:p>
      </dgm:t>
    </dgm:pt>
    <dgm:pt modelId="{AB5F6502-E822-4D06-96A4-DB734082C1E1}" type="parTrans" cxnId="{E1DA683C-2751-4B4A-94AB-9E1BB207C99B}">
      <dgm:prSet/>
      <dgm:spPr/>
      <dgm:t>
        <a:bodyPr/>
        <a:lstStyle/>
        <a:p>
          <a:endParaRPr lang="en-US"/>
        </a:p>
      </dgm:t>
    </dgm:pt>
    <dgm:pt modelId="{66CF0B3F-7A53-464F-BE64-3690DC1C63A8}" type="sibTrans" cxnId="{E1DA683C-2751-4B4A-94AB-9E1BB207C99B}">
      <dgm:prSet/>
      <dgm:spPr/>
      <dgm:t>
        <a:bodyPr/>
        <a:lstStyle/>
        <a:p>
          <a:endParaRPr lang="en-US"/>
        </a:p>
      </dgm:t>
    </dgm:pt>
    <dgm:pt modelId="{5C85DF23-9A5F-4A59-A145-3310871C5341}">
      <dgm:prSet phldrT="[Текст]" custT="1"/>
      <dgm:spPr/>
      <dgm:t>
        <a:bodyPr/>
        <a:lstStyle/>
        <a:p>
          <a:r>
            <a:rPr lang="uk-UA" sz="2400" dirty="0" err="1" smtClean="0">
              <a:solidFill>
                <a:schemeClr val="tx1"/>
              </a:solidFill>
            </a:rPr>
            <a:t>Галогено-</a:t>
          </a:r>
          <a:endParaRPr lang="uk-UA" sz="2400" dirty="0" smtClean="0">
            <a:solidFill>
              <a:schemeClr val="tx1"/>
            </a:solidFill>
          </a:endParaRPr>
        </a:p>
        <a:p>
          <a:r>
            <a:rPr lang="uk-UA" sz="2400" dirty="0" smtClean="0">
              <a:solidFill>
                <a:schemeClr val="tx1"/>
              </a:solidFill>
            </a:rPr>
            <a:t>похідні</a:t>
          </a:r>
          <a:endParaRPr lang="en-US" sz="2400" dirty="0">
            <a:solidFill>
              <a:schemeClr val="tx1"/>
            </a:solidFill>
          </a:endParaRPr>
        </a:p>
      </dgm:t>
    </dgm:pt>
    <dgm:pt modelId="{D1509625-35E2-43CB-B2F6-99F8315547CB}" type="parTrans" cxnId="{C0C09B44-2411-454D-A2FE-BEBA2DFDCF6C}">
      <dgm:prSet/>
      <dgm:spPr/>
      <dgm:t>
        <a:bodyPr/>
        <a:lstStyle/>
        <a:p>
          <a:endParaRPr lang="en-US"/>
        </a:p>
      </dgm:t>
    </dgm:pt>
    <dgm:pt modelId="{39361E81-ABB4-424C-8FAD-E1FBEA163347}" type="sibTrans" cxnId="{C0C09B44-2411-454D-A2FE-BEBA2DFDCF6C}">
      <dgm:prSet/>
      <dgm:spPr/>
      <dgm:t>
        <a:bodyPr/>
        <a:lstStyle/>
        <a:p>
          <a:endParaRPr lang="en-US"/>
        </a:p>
      </dgm:t>
    </dgm:pt>
    <dgm:pt modelId="{8478331D-7950-4FC1-87AE-1BCEB31BB11B}" type="pres">
      <dgm:prSet presAssocID="{7CFEB6F0-95FE-44CD-AB76-EC0FE71E924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186A79-61BE-45B9-8B2D-24A72E31533D}" type="pres">
      <dgm:prSet presAssocID="{6454B1BD-4CF9-4146-8F1E-CB38CDF6C90E}" presName="centerShape" presStyleLbl="node0" presStyleIdx="0" presStyleCnt="1"/>
      <dgm:spPr/>
      <dgm:t>
        <a:bodyPr/>
        <a:lstStyle/>
        <a:p>
          <a:endParaRPr lang="en-US"/>
        </a:p>
      </dgm:t>
    </dgm:pt>
    <dgm:pt modelId="{767529F2-CDDD-4E7D-9DA1-796CCFF4F2F8}" type="pres">
      <dgm:prSet presAssocID="{515F7D48-00AD-4AFD-9ED0-0178E5B4824B}" presName="parTrans" presStyleLbl="sibTrans2D1" presStyleIdx="0" presStyleCnt="4"/>
      <dgm:spPr/>
      <dgm:t>
        <a:bodyPr/>
        <a:lstStyle/>
        <a:p>
          <a:endParaRPr lang="en-US"/>
        </a:p>
      </dgm:t>
    </dgm:pt>
    <dgm:pt modelId="{141687BF-FE24-46FE-A135-6B9B2DF3F1D3}" type="pres">
      <dgm:prSet presAssocID="{515F7D48-00AD-4AFD-9ED0-0178E5B4824B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CB599CDF-0A40-4AC3-9354-A2DA32B6A916}" type="pres">
      <dgm:prSet presAssocID="{91DB69A7-4B0F-475C-9FA2-651BF2A99E99}" presName="node" presStyleLbl="node1" presStyleIdx="0" presStyleCnt="4" custScaleX="132469" custRadScaleRad="100200" custRadScaleInc="25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CD31BC-4C5D-4799-BE71-0BB1CB9BA4C5}" type="pres">
      <dgm:prSet presAssocID="{83BD70B6-49A0-4FDB-83EA-DBBEEAB81C9E}" presName="parTrans" presStyleLbl="sibTrans2D1" presStyleIdx="1" presStyleCnt="4"/>
      <dgm:spPr/>
      <dgm:t>
        <a:bodyPr/>
        <a:lstStyle/>
        <a:p>
          <a:endParaRPr lang="en-US"/>
        </a:p>
      </dgm:t>
    </dgm:pt>
    <dgm:pt modelId="{15D5C1C5-3D21-47A5-BE48-69BD423A83BF}" type="pres">
      <dgm:prSet presAssocID="{83BD70B6-49A0-4FDB-83EA-DBBEEAB81C9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3EF6864F-A292-4899-9E8D-040C37EC8361}" type="pres">
      <dgm:prSet presAssocID="{59518B56-175B-4B09-9783-6FF08377BCB5}" presName="node" presStyleLbl="node1" presStyleIdx="1" presStyleCnt="4" custScaleX="1330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DB2F68-3E52-4150-B5FE-9C8C60846B97}" type="pres">
      <dgm:prSet presAssocID="{AB5F6502-E822-4D06-96A4-DB734082C1E1}" presName="parTrans" presStyleLbl="sibTrans2D1" presStyleIdx="2" presStyleCnt="4"/>
      <dgm:spPr/>
      <dgm:t>
        <a:bodyPr/>
        <a:lstStyle/>
        <a:p>
          <a:endParaRPr lang="en-US"/>
        </a:p>
      </dgm:t>
    </dgm:pt>
    <dgm:pt modelId="{1C91E75E-BE7F-4AA8-BD75-2A4D13FCC065}" type="pres">
      <dgm:prSet presAssocID="{AB5F6502-E822-4D06-96A4-DB734082C1E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6E8A84C8-CE4F-46CC-B681-622A280F9655}" type="pres">
      <dgm:prSet presAssocID="{423A7FC6-F65A-4CC4-B3DC-E1D68703125A}" presName="node" presStyleLbl="node1" presStyleIdx="2" presStyleCnt="4" custScaleX="1390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226001-B56A-4B79-9F90-DF49902DFFC0}" type="pres">
      <dgm:prSet presAssocID="{D1509625-35E2-43CB-B2F6-99F8315547CB}" presName="parTrans" presStyleLbl="sibTrans2D1" presStyleIdx="3" presStyleCnt="4"/>
      <dgm:spPr/>
      <dgm:t>
        <a:bodyPr/>
        <a:lstStyle/>
        <a:p>
          <a:endParaRPr lang="en-US"/>
        </a:p>
      </dgm:t>
    </dgm:pt>
    <dgm:pt modelId="{7ADC9AED-31C9-4D7B-805D-4E4B2DD6D358}" type="pres">
      <dgm:prSet presAssocID="{D1509625-35E2-43CB-B2F6-99F8315547CB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ED7E934C-B425-4492-9FAC-D07CDF700D78}" type="pres">
      <dgm:prSet presAssocID="{5C85DF23-9A5F-4A59-A145-3310871C5341}" presName="node" presStyleLbl="node1" presStyleIdx="3" presStyleCnt="4" custScaleX="1413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A0670E-93F5-4F8A-A919-2177B2DE0E5B}" srcId="{7CFEB6F0-95FE-44CD-AB76-EC0FE71E9244}" destId="{6454B1BD-4CF9-4146-8F1E-CB38CDF6C90E}" srcOrd="0" destOrd="0" parTransId="{3052BBDD-1413-4911-99F4-DD18DE3DDF6D}" sibTransId="{868D8DCD-BF0C-43FC-B4D6-0C982CBD9AA7}"/>
    <dgm:cxn modelId="{4DEC845A-BFE6-4615-A192-1D0833D71ACA}" type="presOf" srcId="{6454B1BD-4CF9-4146-8F1E-CB38CDF6C90E}" destId="{2D186A79-61BE-45B9-8B2D-24A72E31533D}" srcOrd="0" destOrd="0" presId="urn:microsoft.com/office/officeart/2005/8/layout/radial5"/>
    <dgm:cxn modelId="{7B52E6FA-4A5E-4EE3-B463-35C06F75D1A1}" type="presOf" srcId="{AB5F6502-E822-4D06-96A4-DB734082C1E1}" destId="{1C91E75E-BE7F-4AA8-BD75-2A4D13FCC065}" srcOrd="1" destOrd="0" presId="urn:microsoft.com/office/officeart/2005/8/layout/radial5"/>
    <dgm:cxn modelId="{CCEFD520-AF0A-4F89-A853-5A9E5753B6E3}" type="presOf" srcId="{423A7FC6-F65A-4CC4-B3DC-E1D68703125A}" destId="{6E8A84C8-CE4F-46CC-B681-622A280F9655}" srcOrd="0" destOrd="0" presId="urn:microsoft.com/office/officeart/2005/8/layout/radial5"/>
    <dgm:cxn modelId="{3B7E8AB0-C2C3-4D0F-9297-3A62EA073993}" type="presOf" srcId="{515F7D48-00AD-4AFD-9ED0-0178E5B4824B}" destId="{767529F2-CDDD-4E7D-9DA1-796CCFF4F2F8}" srcOrd="0" destOrd="0" presId="urn:microsoft.com/office/officeart/2005/8/layout/radial5"/>
    <dgm:cxn modelId="{69492B73-C692-411D-8C25-C43DD95ED0CA}" type="presOf" srcId="{83BD70B6-49A0-4FDB-83EA-DBBEEAB81C9E}" destId="{67CD31BC-4C5D-4799-BE71-0BB1CB9BA4C5}" srcOrd="0" destOrd="0" presId="urn:microsoft.com/office/officeart/2005/8/layout/radial5"/>
    <dgm:cxn modelId="{78589472-05AD-47B7-9F97-CD1CF9ACA5EE}" srcId="{6454B1BD-4CF9-4146-8F1E-CB38CDF6C90E}" destId="{91DB69A7-4B0F-475C-9FA2-651BF2A99E99}" srcOrd="0" destOrd="0" parTransId="{515F7D48-00AD-4AFD-9ED0-0178E5B4824B}" sibTransId="{7EAC3F8B-4FE7-494B-9CB7-75A762D2486A}"/>
    <dgm:cxn modelId="{E1DA683C-2751-4B4A-94AB-9E1BB207C99B}" srcId="{6454B1BD-4CF9-4146-8F1E-CB38CDF6C90E}" destId="{423A7FC6-F65A-4CC4-B3DC-E1D68703125A}" srcOrd="2" destOrd="0" parTransId="{AB5F6502-E822-4D06-96A4-DB734082C1E1}" sibTransId="{66CF0B3F-7A53-464F-BE64-3690DC1C63A8}"/>
    <dgm:cxn modelId="{1AB7D9F7-F101-4784-BBC2-9F9832EA946F}" type="presOf" srcId="{AB5F6502-E822-4D06-96A4-DB734082C1E1}" destId="{99DB2F68-3E52-4150-B5FE-9C8C60846B97}" srcOrd="0" destOrd="0" presId="urn:microsoft.com/office/officeart/2005/8/layout/radial5"/>
    <dgm:cxn modelId="{AB4BF3B9-3252-4EB9-A84A-9971C3C14710}" type="presOf" srcId="{5C85DF23-9A5F-4A59-A145-3310871C5341}" destId="{ED7E934C-B425-4492-9FAC-D07CDF700D78}" srcOrd="0" destOrd="0" presId="urn:microsoft.com/office/officeart/2005/8/layout/radial5"/>
    <dgm:cxn modelId="{E69204E7-91E2-4671-9866-4ABB02DBC451}" type="presOf" srcId="{D1509625-35E2-43CB-B2F6-99F8315547CB}" destId="{DE226001-B56A-4B79-9F90-DF49902DFFC0}" srcOrd="0" destOrd="0" presId="urn:microsoft.com/office/officeart/2005/8/layout/radial5"/>
    <dgm:cxn modelId="{F12C0882-47BB-48D9-B989-CFDF98494301}" type="presOf" srcId="{91DB69A7-4B0F-475C-9FA2-651BF2A99E99}" destId="{CB599CDF-0A40-4AC3-9354-A2DA32B6A916}" srcOrd="0" destOrd="0" presId="urn:microsoft.com/office/officeart/2005/8/layout/radial5"/>
    <dgm:cxn modelId="{8E9ADF06-15AE-4D26-9C91-A47EC562605D}" type="presOf" srcId="{83BD70B6-49A0-4FDB-83EA-DBBEEAB81C9E}" destId="{15D5C1C5-3D21-47A5-BE48-69BD423A83BF}" srcOrd="1" destOrd="0" presId="urn:microsoft.com/office/officeart/2005/8/layout/radial5"/>
    <dgm:cxn modelId="{1108B586-B483-497F-8FD6-245FA2AE86B0}" srcId="{6454B1BD-4CF9-4146-8F1E-CB38CDF6C90E}" destId="{59518B56-175B-4B09-9783-6FF08377BCB5}" srcOrd="1" destOrd="0" parTransId="{83BD70B6-49A0-4FDB-83EA-DBBEEAB81C9E}" sibTransId="{4E467C24-97B0-4476-8336-6396856E6415}"/>
    <dgm:cxn modelId="{C0C09B44-2411-454D-A2FE-BEBA2DFDCF6C}" srcId="{6454B1BD-4CF9-4146-8F1E-CB38CDF6C90E}" destId="{5C85DF23-9A5F-4A59-A145-3310871C5341}" srcOrd="3" destOrd="0" parTransId="{D1509625-35E2-43CB-B2F6-99F8315547CB}" sibTransId="{39361E81-ABB4-424C-8FAD-E1FBEA163347}"/>
    <dgm:cxn modelId="{92416759-BB83-4E30-B4C7-6006A11422E7}" type="presOf" srcId="{515F7D48-00AD-4AFD-9ED0-0178E5B4824B}" destId="{141687BF-FE24-46FE-A135-6B9B2DF3F1D3}" srcOrd="1" destOrd="0" presId="urn:microsoft.com/office/officeart/2005/8/layout/radial5"/>
    <dgm:cxn modelId="{DB77FE34-6736-49FB-8E8D-24F0319B703A}" type="presOf" srcId="{7CFEB6F0-95FE-44CD-AB76-EC0FE71E9244}" destId="{8478331D-7950-4FC1-87AE-1BCEB31BB11B}" srcOrd="0" destOrd="0" presId="urn:microsoft.com/office/officeart/2005/8/layout/radial5"/>
    <dgm:cxn modelId="{671A691F-06E5-4D58-A86D-9334A2D6FAAC}" type="presOf" srcId="{59518B56-175B-4B09-9783-6FF08377BCB5}" destId="{3EF6864F-A292-4899-9E8D-040C37EC8361}" srcOrd="0" destOrd="0" presId="urn:microsoft.com/office/officeart/2005/8/layout/radial5"/>
    <dgm:cxn modelId="{5153F344-29DE-41C2-A682-43A92AB1EC60}" type="presOf" srcId="{D1509625-35E2-43CB-B2F6-99F8315547CB}" destId="{7ADC9AED-31C9-4D7B-805D-4E4B2DD6D358}" srcOrd="1" destOrd="0" presId="urn:microsoft.com/office/officeart/2005/8/layout/radial5"/>
    <dgm:cxn modelId="{36192078-1782-4832-8027-27509752DC89}" type="presParOf" srcId="{8478331D-7950-4FC1-87AE-1BCEB31BB11B}" destId="{2D186A79-61BE-45B9-8B2D-24A72E31533D}" srcOrd="0" destOrd="0" presId="urn:microsoft.com/office/officeart/2005/8/layout/radial5"/>
    <dgm:cxn modelId="{6ABD4C8A-0C82-4CFC-9007-DA4749C71F39}" type="presParOf" srcId="{8478331D-7950-4FC1-87AE-1BCEB31BB11B}" destId="{767529F2-CDDD-4E7D-9DA1-796CCFF4F2F8}" srcOrd="1" destOrd="0" presId="urn:microsoft.com/office/officeart/2005/8/layout/radial5"/>
    <dgm:cxn modelId="{4BEBFBF5-0142-48E1-8D3A-700081456144}" type="presParOf" srcId="{767529F2-CDDD-4E7D-9DA1-796CCFF4F2F8}" destId="{141687BF-FE24-46FE-A135-6B9B2DF3F1D3}" srcOrd="0" destOrd="0" presId="urn:microsoft.com/office/officeart/2005/8/layout/radial5"/>
    <dgm:cxn modelId="{34BF48B2-7D55-41F3-9C89-D5EB17C80D4E}" type="presParOf" srcId="{8478331D-7950-4FC1-87AE-1BCEB31BB11B}" destId="{CB599CDF-0A40-4AC3-9354-A2DA32B6A916}" srcOrd="2" destOrd="0" presId="urn:microsoft.com/office/officeart/2005/8/layout/radial5"/>
    <dgm:cxn modelId="{61E21791-6D6A-4D14-99C4-5311DC334F3B}" type="presParOf" srcId="{8478331D-7950-4FC1-87AE-1BCEB31BB11B}" destId="{67CD31BC-4C5D-4799-BE71-0BB1CB9BA4C5}" srcOrd="3" destOrd="0" presId="urn:microsoft.com/office/officeart/2005/8/layout/radial5"/>
    <dgm:cxn modelId="{1926DE0B-FBBC-4E3F-B0B6-58905D7B3246}" type="presParOf" srcId="{67CD31BC-4C5D-4799-BE71-0BB1CB9BA4C5}" destId="{15D5C1C5-3D21-47A5-BE48-69BD423A83BF}" srcOrd="0" destOrd="0" presId="urn:microsoft.com/office/officeart/2005/8/layout/radial5"/>
    <dgm:cxn modelId="{E67CF955-3CD5-4463-ABE5-D6425695EF3D}" type="presParOf" srcId="{8478331D-7950-4FC1-87AE-1BCEB31BB11B}" destId="{3EF6864F-A292-4899-9E8D-040C37EC8361}" srcOrd="4" destOrd="0" presId="urn:microsoft.com/office/officeart/2005/8/layout/radial5"/>
    <dgm:cxn modelId="{A517D5DD-772F-41DE-9ADE-1C3CBC191085}" type="presParOf" srcId="{8478331D-7950-4FC1-87AE-1BCEB31BB11B}" destId="{99DB2F68-3E52-4150-B5FE-9C8C60846B97}" srcOrd="5" destOrd="0" presId="urn:microsoft.com/office/officeart/2005/8/layout/radial5"/>
    <dgm:cxn modelId="{B1CC0A2D-C7CB-4BA0-A1E9-3D8070799982}" type="presParOf" srcId="{99DB2F68-3E52-4150-B5FE-9C8C60846B97}" destId="{1C91E75E-BE7F-4AA8-BD75-2A4D13FCC065}" srcOrd="0" destOrd="0" presId="urn:microsoft.com/office/officeart/2005/8/layout/radial5"/>
    <dgm:cxn modelId="{6499FF31-E6C4-41F7-9C25-C99323440BBC}" type="presParOf" srcId="{8478331D-7950-4FC1-87AE-1BCEB31BB11B}" destId="{6E8A84C8-CE4F-46CC-B681-622A280F9655}" srcOrd="6" destOrd="0" presId="urn:microsoft.com/office/officeart/2005/8/layout/radial5"/>
    <dgm:cxn modelId="{FCC0A2EC-0736-4D28-8CCC-7528D3A6EFAD}" type="presParOf" srcId="{8478331D-7950-4FC1-87AE-1BCEB31BB11B}" destId="{DE226001-B56A-4B79-9F90-DF49902DFFC0}" srcOrd="7" destOrd="0" presId="urn:microsoft.com/office/officeart/2005/8/layout/radial5"/>
    <dgm:cxn modelId="{98F81122-B87A-4D05-9EF1-82A216BEEE45}" type="presParOf" srcId="{DE226001-B56A-4B79-9F90-DF49902DFFC0}" destId="{7ADC9AED-31C9-4D7B-805D-4E4B2DD6D358}" srcOrd="0" destOrd="0" presId="urn:microsoft.com/office/officeart/2005/8/layout/radial5"/>
    <dgm:cxn modelId="{5CA042B1-4B0E-4B17-8EBB-05FBB1385916}" type="presParOf" srcId="{8478331D-7950-4FC1-87AE-1BCEB31BB11B}" destId="{ED7E934C-B425-4492-9FAC-D07CDF700D78}" srcOrd="8" destOrd="0" presId="urn:microsoft.com/office/officeart/2005/8/layout/radial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D0620D-DED7-4877-A213-3C39D92E427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14789C-B9F6-4738-BA81-C74FF87E5DDC}">
      <dgm:prSet phldrT="[Текст]" custT="1"/>
      <dgm:spPr/>
      <dgm:t>
        <a:bodyPr/>
        <a:lstStyle/>
        <a:p>
          <a:r>
            <a:rPr lang="uk-UA" sz="3600" dirty="0" smtClean="0">
              <a:solidFill>
                <a:schemeClr val="tx1"/>
              </a:solidFill>
            </a:rPr>
            <a:t>Синтез-газ</a:t>
          </a:r>
          <a:endParaRPr lang="en-US" sz="3600" dirty="0">
            <a:solidFill>
              <a:schemeClr val="tx1"/>
            </a:solidFill>
          </a:endParaRPr>
        </a:p>
      </dgm:t>
    </dgm:pt>
    <dgm:pt modelId="{95E43032-897B-4071-9623-FFADC644607E}" type="parTrans" cxnId="{1C36DB2B-B7EF-47EB-ADCC-DDBFD999160A}">
      <dgm:prSet/>
      <dgm:spPr/>
      <dgm:t>
        <a:bodyPr/>
        <a:lstStyle/>
        <a:p>
          <a:endParaRPr lang="en-US"/>
        </a:p>
      </dgm:t>
    </dgm:pt>
    <dgm:pt modelId="{8DDAE1D7-410F-4317-91C4-E2828CB267C2}" type="sibTrans" cxnId="{1C36DB2B-B7EF-47EB-ADCC-DDBFD999160A}">
      <dgm:prSet/>
      <dgm:spPr/>
      <dgm:t>
        <a:bodyPr/>
        <a:lstStyle/>
        <a:p>
          <a:endParaRPr lang="en-US"/>
        </a:p>
      </dgm:t>
    </dgm:pt>
    <dgm:pt modelId="{7AEB8AD1-139E-4E52-8315-B89F269CA2B2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Метанол</a:t>
          </a:r>
          <a:endParaRPr lang="en-US" sz="2400" dirty="0">
            <a:solidFill>
              <a:schemeClr val="tx1"/>
            </a:solidFill>
          </a:endParaRPr>
        </a:p>
      </dgm:t>
    </dgm:pt>
    <dgm:pt modelId="{D58ADBFF-E1C0-4F9A-8A3F-2419BE9E9667}" type="parTrans" cxnId="{236F079B-2344-4726-80C9-AE3229848073}">
      <dgm:prSet/>
      <dgm:spPr/>
      <dgm:t>
        <a:bodyPr/>
        <a:lstStyle/>
        <a:p>
          <a:endParaRPr lang="en-US"/>
        </a:p>
      </dgm:t>
    </dgm:pt>
    <dgm:pt modelId="{98629D29-FE57-46C2-B0BB-FA79CDB25E17}" type="sibTrans" cxnId="{236F079B-2344-4726-80C9-AE3229848073}">
      <dgm:prSet/>
      <dgm:spPr/>
      <dgm:t>
        <a:bodyPr/>
        <a:lstStyle/>
        <a:p>
          <a:endParaRPr lang="en-US"/>
        </a:p>
      </dgm:t>
    </dgm:pt>
    <dgm:pt modelId="{671F2940-B200-4E06-9495-A1BA2F9C22DE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Амоніак</a:t>
          </a:r>
          <a:r>
            <a:rPr lang="uk-UA" sz="2400" dirty="0" smtClean="0"/>
            <a:t> </a:t>
          </a:r>
          <a:endParaRPr lang="en-US" sz="2400" dirty="0"/>
        </a:p>
      </dgm:t>
    </dgm:pt>
    <dgm:pt modelId="{EFBC0CC2-B1B6-43E7-9AD1-4CA5F7BA6A5E}" type="parTrans" cxnId="{26DD7735-F7D7-4756-A5C9-30DF1B95B640}">
      <dgm:prSet/>
      <dgm:spPr/>
      <dgm:t>
        <a:bodyPr/>
        <a:lstStyle/>
        <a:p>
          <a:endParaRPr lang="en-US"/>
        </a:p>
      </dgm:t>
    </dgm:pt>
    <dgm:pt modelId="{8143795C-56AE-4D11-A636-AAAB95A36923}" type="sibTrans" cxnId="{26DD7735-F7D7-4756-A5C9-30DF1B95B640}">
      <dgm:prSet/>
      <dgm:spPr/>
      <dgm:t>
        <a:bodyPr/>
        <a:lstStyle/>
        <a:p>
          <a:endParaRPr lang="en-US"/>
        </a:p>
      </dgm:t>
    </dgm:pt>
    <dgm:pt modelId="{B9893655-B883-48F3-8DEA-0E356C815EF8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Синтетичний </a:t>
          </a:r>
        </a:p>
        <a:p>
          <a:r>
            <a:rPr lang="uk-UA" sz="2400" dirty="0" smtClean="0">
              <a:solidFill>
                <a:schemeClr val="tx1"/>
              </a:solidFill>
            </a:rPr>
            <a:t>бензин </a:t>
          </a:r>
          <a:endParaRPr lang="en-US" sz="2400" dirty="0">
            <a:solidFill>
              <a:schemeClr val="tx1"/>
            </a:solidFill>
          </a:endParaRPr>
        </a:p>
      </dgm:t>
    </dgm:pt>
    <dgm:pt modelId="{946F2E5B-671A-4F23-BD95-FA3A44B6CDE8}" type="parTrans" cxnId="{6E8A6856-BF25-47CD-8457-5E21310894FC}">
      <dgm:prSet/>
      <dgm:spPr/>
      <dgm:t>
        <a:bodyPr/>
        <a:lstStyle/>
        <a:p>
          <a:endParaRPr lang="en-US"/>
        </a:p>
      </dgm:t>
    </dgm:pt>
    <dgm:pt modelId="{210A55D1-0CAB-44CA-A123-2879BF45EEC0}" type="sibTrans" cxnId="{6E8A6856-BF25-47CD-8457-5E21310894FC}">
      <dgm:prSet/>
      <dgm:spPr/>
      <dgm:t>
        <a:bodyPr/>
        <a:lstStyle/>
        <a:p>
          <a:endParaRPr lang="en-US"/>
        </a:p>
      </dgm:t>
    </dgm:pt>
    <dgm:pt modelId="{CCAE9FD6-B6D7-404D-913D-091A1BCC215E}">
      <dgm:prSet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Метаналь</a:t>
          </a:r>
          <a:endParaRPr lang="en-US" sz="2400" dirty="0">
            <a:solidFill>
              <a:schemeClr val="tx1"/>
            </a:solidFill>
          </a:endParaRPr>
        </a:p>
      </dgm:t>
    </dgm:pt>
    <dgm:pt modelId="{57388EA2-0CE4-43AC-8576-1CE7DECCF646}" type="parTrans" cxnId="{FDB500B6-5176-4A50-B388-827708AEAD07}">
      <dgm:prSet/>
      <dgm:spPr/>
      <dgm:t>
        <a:bodyPr/>
        <a:lstStyle/>
        <a:p>
          <a:endParaRPr lang="en-US"/>
        </a:p>
      </dgm:t>
    </dgm:pt>
    <dgm:pt modelId="{FD1B3521-14D5-4790-BB2E-706E05EF0290}" type="sibTrans" cxnId="{FDB500B6-5176-4A50-B388-827708AEAD07}">
      <dgm:prSet/>
      <dgm:spPr/>
      <dgm:t>
        <a:bodyPr/>
        <a:lstStyle/>
        <a:p>
          <a:endParaRPr lang="en-US"/>
        </a:p>
      </dgm:t>
    </dgm:pt>
    <dgm:pt modelId="{01CD80F4-FBCB-449F-A4F2-3AA451060FC2}">
      <dgm:prSet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Метанова </a:t>
          </a:r>
        </a:p>
        <a:p>
          <a:r>
            <a:rPr lang="uk-UA" sz="2400" dirty="0" smtClean="0">
              <a:solidFill>
                <a:schemeClr val="tx1"/>
              </a:solidFill>
            </a:rPr>
            <a:t>кислота </a:t>
          </a:r>
          <a:endParaRPr lang="en-US" sz="2400" dirty="0">
            <a:solidFill>
              <a:schemeClr val="tx1"/>
            </a:solidFill>
          </a:endParaRPr>
        </a:p>
      </dgm:t>
    </dgm:pt>
    <dgm:pt modelId="{05AFF1BC-0666-49DF-B6C8-51BD1F1F6BC0}" type="parTrans" cxnId="{FBD26153-C340-449D-B472-9AA66440D703}">
      <dgm:prSet/>
      <dgm:spPr/>
      <dgm:t>
        <a:bodyPr/>
        <a:lstStyle/>
        <a:p>
          <a:endParaRPr lang="en-US"/>
        </a:p>
      </dgm:t>
    </dgm:pt>
    <dgm:pt modelId="{F1F408C4-83AA-4756-924B-6FA972E99C8C}" type="sibTrans" cxnId="{FBD26153-C340-449D-B472-9AA66440D703}">
      <dgm:prSet/>
      <dgm:spPr/>
      <dgm:t>
        <a:bodyPr/>
        <a:lstStyle/>
        <a:p>
          <a:endParaRPr lang="en-US"/>
        </a:p>
      </dgm:t>
    </dgm:pt>
    <dgm:pt modelId="{024BBF4B-B128-4944-ADF1-0077F130C70A}" type="pres">
      <dgm:prSet presAssocID="{FCD0620D-DED7-4877-A213-3C39D92E427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969786-0D6A-4D3D-AD7C-3B97D8059F49}" type="pres">
      <dgm:prSet presAssocID="{D414789C-B9F6-4738-BA81-C74FF87E5DDC}" presName="hierRoot1" presStyleCnt="0">
        <dgm:presLayoutVars>
          <dgm:hierBranch val="init"/>
        </dgm:presLayoutVars>
      </dgm:prSet>
      <dgm:spPr/>
    </dgm:pt>
    <dgm:pt modelId="{63FE5B8B-72F7-43A6-9C94-0BAACC5DE77B}" type="pres">
      <dgm:prSet presAssocID="{D414789C-B9F6-4738-BA81-C74FF87E5DDC}" presName="rootComposite1" presStyleCnt="0"/>
      <dgm:spPr/>
    </dgm:pt>
    <dgm:pt modelId="{AB5E2710-D461-42B4-81E9-E391D730CE2F}" type="pres">
      <dgm:prSet presAssocID="{D414789C-B9F6-4738-BA81-C74FF87E5DD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C96454-2631-4104-9DC8-241C2D516654}" type="pres">
      <dgm:prSet presAssocID="{D414789C-B9F6-4738-BA81-C74FF87E5DD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DE388C2-DB25-46DB-BA66-EDB32F8508C0}" type="pres">
      <dgm:prSet presAssocID="{D414789C-B9F6-4738-BA81-C74FF87E5DDC}" presName="hierChild2" presStyleCnt="0"/>
      <dgm:spPr/>
    </dgm:pt>
    <dgm:pt modelId="{D2093DCB-49E1-4AF1-B4FE-D1B17F4BE10A}" type="pres">
      <dgm:prSet presAssocID="{D58ADBFF-E1C0-4F9A-8A3F-2419BE9E9667}" presName="Name37" presStyleLbl="parChTrans1D2" presStyleIdx="0" presStyleCnt="3"/>
      <dgm:spPr/>
      <dgm:t>
        <a:bodyPr/>
        <a:lstStyle/>
        <a:p>
          <a:endParaRPr lang="en-US"/>
        </a:p>
      </dgm:t>
    </dgm:pt>
    <dgm:pt modelId="{4154F402-058D-4FD0-9689-F9ABAF8500FB}" type="pres">
      <dgm:prSet presAssocID="{7AEB8AD1-139E-4E52-8315-B89F269CA2B2}" presName="hierRoot2" presStyleCnt="0">
        <dgm:presLayoutVars>
          <dgm:hierBranch val="init"/>
        </dgm:presLayoutVars>
      </dgm:prSet>
      <dgm:spPr/>
    </dgm:pt>
    <dgm:pt modelId="{74165709-C7EE-4D4D-8240-1CF5830AAB5E}" type="pres">
      <dgm:prSet presAssocID="{7AEB8AD1-139E-4E52-8315-B89F269CA2B2}" presName="rootComposite" presStyleCnt="0"/>
      <dgm:spPr/>
    </dgm:pt>
    <dgm:pt modelId="{A94CC698-9809-41E5-9CBD-E62A14E6F57C}" type="pres">
      <dgm:prSet presAssocID="{7AEB8AD1-139E-4E52-8315-B89F269CA2B2}" presName="rootText" presStyleLbl="node2" presStyleIdx="0" presStyleCnt="3" custLinFactNeighborX="1757" custLinFactNeighborY="2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416C97-BF85-4E4A-91C4-F72F49075694}" type="pres">
      <dgm:prSet presAssocID="{7AEB8AD1-139E-4E52-8315-B89F269CA2B2}" presName="rootConnector" presStyleLbl="node2" presStyleIdx="0" presStyleCnt="3"/>
      <dgm:spPr/>
      <dgm:t>
        <a:bodyPr/>
        <a:lstStyle/>
        <a:p>
          <a:endParaRPr lang="en-US"/>
        </a:p>
      </dgm:t>
    </dgm:pt>
    <dgm:pt modelId="{1492A775-6943-4E5E-B932-071F37A403AB}" type="pres">
      <dgm:prSet presAssocID="{7AEB8AD1-139E-4E52-8315-B89F269CA2B2}" presName="hierChild4" presStyleCnt="0"/>
      <dgm:spPr/>
    </dgm:pt>
    <dgm:pt modelId="{136915F0-2EEA-4900-BBEB-157421A0EA67}" type="pres">
      <dgm:prSet presAssocID="{57388EA2-0CE4-43AC-8576-1CE7DECCF646}" presName="Name37" presStyleLbl="parChTrans1D3" presStyleIdx="0" presStyleCnt="1"/>
      <dgm:spPr/>
      <dgm:t>
        <a:bodyPr/>
        <a:lstStyle/>
        <a:p>
          <a:endParaRPr lang="en-US"/>
        </a:p>
      </dgm:t>
    </dgm:pt>
    <dgm:pt modelId="{4249040C-A335-420E-BAFE-9D6150825009}" type="pres">
      <dgm:prSet presAssocID="{CCAE9FD6-B6D7-404D-913D-091A1BCC215E}" presName="hierRoot2" presStyleCnt="0">
        <dgm:presLayoutVars>
          <dgm:hierBranch val="init"/>
        </dgm:presLayoutVars>
      </dgm:prSet>
      <dgm:spPr/>
    </dgm:pt>
    <dgm:pt modelId="{BEE74C37-36D9-4AFE-8F34-C72B146DDEA8}" type="pres">
      <dgm:prSet presAssocID="{CCAE9FD6-B6D7-404D-913D-091A1BCC215E}" presName="rootComposite" presStyleCnt="0"/>
      <dgm:spPr/>
    </dgm:pt>
    <dgm:pt modelId="{D92E5FA3-DEA7-43DE-AEDB-2053657D3F7E}" type="pres">
      <dgm:prSet presAssocID="{CCAE9FD6-B6D7-404D-913D-091A1BCC215E}" presName="rootText" presStyleLbl="node3" presStyleIdx="0" presStyleCnt="1" custLinFactNeighborX="-353" custLinFactNeighborY="-30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FD6224-B5EC-4F5A-8C9C-15FD2901D82E}" type="pres">
      <dgm:prSet presAssocID="{CCAE9FD6-B6D7-404D-913D-091A1BCC215E}" presName="rootConnector" presStyleLbl="node3" presStyleIdx="0" presStyleCnt="1"/>
      <dgm:spPr/>
      <dgm:t>
        <a:bodyPr/>
        <a:lstStyle/>
        <a:p>
          <a:endParaRPr lang="en-US"/>
        </a:p>
      </dgm:t>
    </dgm:pt>
    <dgm:pt modelId="{6634E99F-6A83-4FCD-9F5D-F401F5A20A32}" type="pres">
      <dgm:prSet presAssocID="{CCAE9FD6-B6D7-404D-913D-091A1BCC215E}" presName="hierChild4" presStyleCnt="0"/>
      <dgm:spPr/>
    </dgm:pt>
    <dgm:pt modelId="{C0D41053-009E-411D-A1E0-F2CF0749C002}" type="pres">
      <dgm:prSet presAssocID="{05AFF1BC-0666-49DF-B6C8-51BD1F1F6BC0}" presName="Name37" presStyleLbl="parChTrans1D4" presStyleIdx="0" presStyleCnt="1"/>
      <dgm:spPr/>
      <dgm:t>
        <a:bodyPr/>
        <a:lstStyle/>
        <a:p>
          <a:endParaRPr lang="en-US"/>
        </a:p>
      </dgm:t>
    </dgm:pt>
    <dgm:pt modelId="{23933B18-6E95-4895-91CB-E6603910D32D}" type="pres">
      <dgm:prSet presAssocID="{01CD80F4-FBCB-449F-A4F2-3AA451060FC2}" presName="hierRoot2" presStyleCnt="0">
        <dgm:presLayoutVars>
          <dgm:hierBranch val="init"/>
        </dgm:presLayoutVars>
      </dgm:prSet>
      <dgm:spPr/>
    </dgm:pt>
    <dgm:pt modelId="{C1138E73-848E-4E2E-B9D9-2A5C08933DA4}" type="pres">
      <dgm:prSet presAssocID="{01CD80F4-FBCB-449F-A4F2-3AA451060FC2}" presName="rootComposite" presStyleCnt="0"/>
      <dgm:spPr/>
    </dgm:pt>
    <dgm:pt modelId="{A74DF70B-734A-4CA2-94BE-170D3DBEC92B}" type="pres">
      <dgm:prSet presAssocID="{01CD80F4-FBCB-449F-A4F2-3AA451060FC2}" presName="rootText" presStyleLbl="node4" presStyleIdx="0" presStyleCnt="1" custLinFactNeighborX="-21926" custLinFactNeighborY="-10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2C3381-F9F9-47E9-946C-C7A70E476E5E}" type="pres">
      <dgm:prSet presAssocID="{01CD80F4-FBCB-449F-A4F2-3AA451060FC2}" presName="rootConnector" presStyleLbl="node4" presStyleIdx="0" presStyleCnt="1"/>
      <dgm:spPr/>
      <dgm:t>
        <a:bodyPr/>
        <a:lstStyle/>
        <a:p>
          <a:endParaRPr lang="en-US"/>
        </a:p>
      </dgm:t>
    </dgm:pt>
    <dgm:pt modelId="{734F169D-1305-4B02-9F79-604869F8DE9B}" type="pres">
      <dgm:prSet presAssocID="{01CD80F4-FBCB-449F-A4F2-3AA451060FC2}" presName="hierChild4" presStyleCnt="0"/>
      <dgm:spPr/>
    </dgm:pt>
    <dgm:pt modelId="{2F9265DE-55C4-40D0-BA13-DD8A951CAD56}" type="pres">
      <dgm:prSet presAssocID="{01CD80F4-FBCB-449F-A4F2-3AA451060FC2}" presName="hierChild5" presStyleCnt="0"/>
      <dgm:spPr/>
    </dgm:pt>
    <dgm:pt modelId="{173C7FB3-CD8B-4CC4-8AD2-7B6BB061D351}" type="pres">
      <dgm:prSet presAssocID="{CCAE9FD6-B6D7-404D-913D-091A1BCC215E}" presName="hierChild5" presStyleCnt="0"/>
      <dgm:spPr/>
    </dgm:pt>
    <dgm:pt modelId="{FAB26BE4-93FD-4775-B928-FD3F6C25A5F4}" type="pres">
      <dgm:prSet presAssocID="{7AEB8AD1-139E-4E52-8315-B89F269CA2B2}" presName="hierChild5" presStyleCnt="0"/>
      <dgm:spPr/>
    </dgm:pt>
    <dgm:pt modelId="{7534D3A1-A352-46BB-9267-CE035810FE1D}" type="pres">
      <dgm:prSet presAssocID="{EFBC0CC2-B1B6-43E7-9AD1-4CA5F7BA6A5E}" presName="Name37" presStyleLbl="parChTrans1D2" presStyleIdx="1" presStyleCnt="3"/>
      <dgm:spPr/>
      <dgm:t>
        <a:bodyPr/>
        <a:lstStyle/>
        <a:p>
          <a:endParaRPr lang="en-US"/>
        </a:p>
      </dgm:t>
    </dgm:pt>
    <dgm:pt modelId="{05C2DA3F-FB65-435B-B8EC-5CD572002D9C}" type="pres">
      <dgm:prSet presAssocID="{671F2940-B200-4E06-9495-A1BA2F9C22DE}" presName="hierRoot2" presStyleCnt="0">
        <dgm:presLayoutVars>
          <dgm:hierBranch val="init"/>
        </dgm:presLayoutVars>
      </dgm:prSet>
      <dgm:spPr/>
    </dgm:pt>
    <dgm:pt modelId="{BD9B5FD9-9550-4303-A23A-B34A4DF27385}" type="pres">
      <dgm:prSet presAssocID="{671F2940-B200-4E06-9495-A1BA2F9C22DE}" presName="rootComposite" presStyleCnt="0"/>
      <dgm:spPr/>
    </dgm:pt>
    <dgm:pt modelId="{EFFBC8D5-E138-4A6E-B484-8E8A1EF09D19}" type="pres">
      <dgm:prSet presAssocID="{671F2940-B200-4E06-9495-A1BA2F9C22D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2B5EA5-0DBC-4BC4-94B2-C76CE3199BE1}" type="pres">
      <dgm:prSet presAssocID="{671F2940-B200-4E06-9495-A1BA2F9C22DE}" presName="rootConnector" presStyleLbl="node2" presStyleIdx="1" presStyleCnt="3"/>
      <dgm:spPr/>
      <dgm:t>
        <a:bodyPr/>
        <a:lstStyle/>
        <a:p>
          <a:endParaRPr lang="en-US"/>
        </a:p>
      </dgm:t>
    </dgm:pt>
    <dgm:pt modelId="{69E57545-9D09-42A2-A771-623E4B7137B8}" type="pres">
      <dgm:prSet presAssocID="{671F2940-B200-4E06-9495-A1BA2F9C22DE}" presName="hierChild4" presStyleCnt="0"/>
      <dgm:spPr/>
    </dgm:pt>
    <dgm:pt modelId="{48316F3C-22A1-4CA4-A07E-7C08D85DCAD9}" type="pres">
      <dgm:prSet presAssocID="{671F2940-B200-4E06-9495-A1BA2F9C22DE}" presName="hierChild5" presStyleCnt="0"/>
      <dgm:spPr/>
    </dgm:pt>
    <dgm:pt modelId="{6273D6DC-6F7D-4C5A-AD1D-8F5F2D0E4FB8}" type="pres">
      <dgm:prSet presAssocID="{946F2E5B-671A-4F23-BD95-FA3A44B6CDE8}" presName="Name37" presStyleLbl="parChTrans1D2" presStyleIdx="2" presStyleCnt="3"/>
      <dgm:spPr/>
      <dgm:t>
        <a:bodyPr/>
        <a:lstStyle/>
        <a:p>
          <a:endParaRPr lang="en-US"/>
        </a:p>
      </dgm:t>
    </dgm:pt>
    <dgm:pt modelId="{3124DD6B-9059-4A16-A82B-C1C57A13A8DF}" type="pres">
      <dgm:prSet presAssocID="{B9893655-B883-48F3-8DEA-0E356C815EF8}" presName="hierRoot2" presStyleCnt="0">
        <dgm:presLayoutVars>
          <dgm:hierBranch val="init"/>
        </dgm:presLayoutVars>
      </dgm:prSet>
      <dgm:spPr/>
    </dgm:pt>
    <dgm:pt modelId="{3011D4E1-4621-4F75-BA53-7412BEF428F0}" type="pres">
      <dgm:prSet presAssocID="{B9893655-B883-48F3-8DEA-0E356C815EF8}" presName="rootComposite" presStyleCnt="0"/>
      <dgm:spPr/>
    </dgm:pt>
    <dgm:pt modelId="{281C0AA9-4E05-4BEF-8CEC-D39D185AA923}" type="pres">
      <dgm:prSet presAssocID="{B9893655-B883-48F3-8DEA-0E356C815EF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B125E4-C41C-4D38-9D8C-FDEA848BFBFF}" type="pres">
      <dgm:prSet presAssocID="{B9893655-B883-48F3-8DEA-0E356C815EF8}" presName="rootConnector" presStyleLbl="node2" presStyleIdx="2" presStyleCnt="3"/>
      <dgm:spPr/>
      <dgm:t>
        <a:bodyPr/>
        <a:lstStyle/>
        <a:p>
          <a:endParaRPr lang="en-US"/>
        </a:p>
      </dgm:t>
    </dgm:pt>
    <dgm:pt modelId="{EA638F9A-B16A-4D8A-AA74-86B844583E0E}" type="pres">
      <dgm:prSet presAssocID="{B9893655-B883-48F3-8DEA-0E356C815EF8}" presName="hierChild4" presStyleCnt="0"/>
      <dgm:spPr/>
    </dgm:pt>
    <dgm:pt modelId="{657173D0-9C59-4B7E-ABFB-3C399074405D}" type="pres">
      <dgm:prSet presAssocID="{B9893655-B883-48F3-8DEA-0E356C815EF8}" presName="hierChild5" presStyleCnt="0"/>
      <dgm:spPr/>
    </dgm:pt>
    <dgm:pt modelId="{A3A6DA9C-8630-4FD5-B729-02A50A1BFB24}" type="pres">
      <dgm:prSet presAssocID="{D414789C-B9F6-4738-BA81-C74FF87E5DDC}" presName="hierChild3" presStyleCnt="0"/>
      <dgm:spPr/>
    </dgm:pt>
  </dgm:ptLst>
  <dgm:cxnLst>
    <dgm:cxn modelId="{1C36DB2B-B7EF-47EB-ADCC-DDBFD999160A}" srcId="{FCD0620D-DED7-4877-A213-3C39D92E427E}" destId="{D414789C-B9F6-4738-BA81-C74FF87E5DDC}" srcOrd="0" destOrd="0" parTransId="{95E43032-897B-4071-9623-FFADC644607E}" sibTransId="{8DDAE1D7-410F-4317-91C4-E2828CB267C2}"/>
    <dgm:cxn modelId="{A52AE47B-A87D-478C-9C10-6465B28D28AD}" type="presOf" srcId="{01CD80F4-FBCB-449F-A4F2-3AA451060FC2}" destId="{A82C3381-F9F9-47E9-946C-C7A70E476E5E}" srcOrd="1" destOrd="0" presId="urn:microsoft.com/office/officeart/2005/8/layout/orgChart1"/>
    <dgm:cxn modelId="{4478363E-065C-40C9-8475-6F98B65AA1C6}" type="presOf" srcId="{FCD0620D-DED7-4877-A213-3C39D92E427E}" destId="{024BBF4B-B128-4944-ADF1-0077F130C70A}" srcOrd="0" destOrd="0" presId="urn:microsoft.com/office/officeart/2005/8/layout/orgChart1"/>
    <dgm:cxn modelId="{6E8A6856-BF25-47CD-8457-5E21310894FC}" srcId="{D414789C-B9F6-4738-BA81-C74FF87E5DDC}" destId="{B9893655-B883-48F3-8DEA-0E356C815EF8}" srcOrd="2" destOrd="0" parTransId="{946F2E5B-671A-4F23-BD95-FA3A44B6CDE8}" sibTransId="{210A55D1-0CAB-44CA-A123-2879BF45EEC0}"/>
    <dgm:cxn modelId="{6EC31DD5-6885-4565-9F67-BE31E36632D8}" type="presOf" srcId="{7AEB8AD1-139E-4E52-8315-B89F269CA2B2}" destId="{A94CC698-9809-41E5-9CBD-E62A14E6F57C}" srcOrd="0" destOrd="0" presId="urn:microsoft.com/office/officeart/2005/8/layout/orgChart1"/>
    <dgm:cxn modelId="{1B81183F-0165-4FA2-8C00-07D991E5EA6E}" type="presOf" srcId="{D414789C-B9F6-4738-BA81-C74FF87E5DDC}" destId="{2FC96454-2631-4104-9DC8-241C2D516654}" srcOrd="1" destOrd="0" presId="urn:microsoft.com/office/officeart/2005/8/layout/orgChart1"/>
    <dgm:cxn modelId="{9035F1D4-25DB-474A-B9E8-DFB9A2F7F056}" type="presOf" srcId="{B9893655-B883-48F3-8DEA-0E356C815EF8}" destId="{281C0AA9-4E05-4BEF-8CEC-D39D185AA923}" srcOrd="0" destOrd="0" presId="urn:microsoft.com/office/officeart/2005/8/layout/orgChart1"/>
    <dgm:cxn modelId="{06130659-2CA5-48D1-802E-6BDB3E96FF86}" type="presOf" srcId="{B9893655-B883-48F3-8DEA-0E356C815EF8}" destId="{FAB125E4-C41C-4D38-9D8C-FDEA848BFBFF}" srcOrd="1" destOrd="0" presId="urn:microsoft.com/office/officeart/2005/8/layout/orgChart1"/>
    <dgm:cxn modelId="{056B0B35-6E68-4498-ACE5-904776FCA65A}" type="presOf" srcId="{57388EA2-0CE4-43AC-8576-1CE7DECCF646}" destId="{136915F0-2EEA-4900-BBEB-157421A0EA67}" srcOrd="0" destOrd="0" presId="urn:microsoft.com/office/officeart/2005/8/layout/orgChart1"/>
    <dgm:cxn modelId="{26DD7735-F7D7-4756-A5C9-30DF1B95B640}" srcId="{D414789C-B9F6-4738-BA81-C74FF87E5DDC}" destId="{671F2940-B200-4E06-9495-A1BA2F9C22DE}" srcOrd="1" destOrd="0" parTransId="{EFBC0CC2-B1B6-43E7-9AD1-4CA5F7BA6A5E}" sibTransId="{8143795C-56AE-4D11-A636-AAAB95A36923}"/>
    <dgm:cxn modelId="{24DCB6DC-1C2C-4919-AA28-025889D01F02}" type="presOf" srcId="{7AEB8AD1-139E-4E52-8315-B89F269CA2B2}" destId="{CA416C97-BF85-4E4A-91C4-F72F49075694}" srcOrd="1" destOrd="0" presId="urn:microsoft.com/office/officeart/2005/8/layout/orgChart1"/>
    <dgm:cxn modelId="{FBD26153-C340-449D-B472-9AA66440D703}" srcId="{CCAE9FD6-B6D7-404D-913D-091A1BCC215E}" destId="{01CD80F4-FBCB-449F-A4F2-3AA451060FC2}" srcOrd="0" destOrd="0" parTransId="{05AFF1BC-0666-49DF-B6C8-51BD1F1F6BC0}" sibTransId="{F1F408C4-83AA-4756-924B-6FA972E99C8C}"/>
    <dgm:cxn modelId="{4B23880E-7F1A-4AE9-9FC4-A47E2F7F4DDD}" type="presOf" srcId="{05AFF1BC-0666-49DF-B6C8-51BD1F1F6BC0}" destId="{C0D41053-009E-411D-A1E0-F2CF0749C002}" srcOrd="0" destOrd="0" presId="urn:microsoft.com/office/officeart/2005/8/layout/orgChart1"/>
    <dgm:cxn modelId="{6ED3D982-573F-4551-969C-D08126A2B0BF}" type="presOf" srcId="{01CD80F4-FBCB-449F-A4F2-3AA451060FC2}" destId="{A74DF70B-734A-4CA2-94BE-170D3DBEC92B}" srcOrd="0" destOrd="0" presId="urn:microsoft.com/office/officeart/2005/8/layout/orgChart1"/>
    <dgm:cxn modelId="{C94FC58E-5624-4F36-B88F-25AD63D7B5EF}" type="presOf" srcId="{CCAE9FD6-B6D7-404D-913D-091A1BCC215E}" destId="{FBFD6224-B5EC-4F5A-8C9C-15FD2901D82E}" srcOrd="1" destOrd="0" presId="urn:microsoft.com/office/officeart/2005/8/layout/orgChart1"/>
    <dgm:cxn modelId="{FDB500B6-5176-4A50-B388-827708AEAD07}" srcId="{7AEB8AD1-139E-4E52-8315-B89F269CA2B2}" destId="{CCAE9FD6-B6D7-404D-913D-091A1BCC215E}" srcOrd="0" destOrd="0" parTransId="{57388EA2-0CE4-43AC-8576-1CE7DECCF646}" sibTransId="{FD1B3521-14D5-4790-BB2E-706E05EF0290}"/>
    <dgm:cxn modelId="{D94ACC42-8C42-4412-9AB2-9094F4833F01}" type="presOf" srcId="{CCAE9FD6-B6D7-404D-913D-091A1BCC215E}" destId="{D92E5FA3-DEA7-43DE-AEDB-2053657D3F7E}" srcOrd="0" destOrd="0" presId="urn:microsoft.com/office/officeart/2005/8/layout/orgChart1"/>
    <dgm:cxn modelId="{E2237FAD-C640-45AD-87CF-ECAEBCCB466B}" type="presOf" srcId="{671F2940-B200-4E06-9495-A1BA2F9C22DE}" destId="{0A2B5EA5-0DBC-4BC4-94B2-C76CE3199BE1}" srcOrd="1" destOrd="0" presId="urn:microsoft.com/office/officeart/2005/8/layout/orgChart1"/>
    <dgm:cxn modelId="{1F54FF4C-4A3F-4845-A3A2-5D727E75EBCB}" type="presOf" srcId="{D414789C-B9F6-4738-BA81-C74FF87E5DDC}" destId="{AB5E2710-D461-42B4-81E9-E391D730CE2F}" srcOrd="0" destOrd="0" presId="urn:microsoft.com/office/officeart/2005/8/layout/orgChart1"/>
    <dgm:cxn modelId="{982DDF69-EAE6-4930-908A-97E196B408DC}" type="presOf" srcId="{946F2E5B-671A-4F23-BD95-FA3A44B6CDE8}" destId="{6273D6DC-6F7D-4C5A-AD1D-8F5F2D0E4FB8}" srcOrd="0" destOrd="0" presId="urn:microsoft.com/office/officeart/2005/8/layout/orgChart1"/>
    <dgm:cxn modelId="{236F079B-2344-4726-80C9-AE3229848073}" srcId="{D414789C-B9F6-4738-BA81-C74FF87E5DDC}" destId="{7AEB8AD1-139E-4E52-8315-B89F269CA2B2}" srcOrd="0" destOrd="0" parTransId="{D58ADBFF-E1C0-4F9A-8A3F-2419BE9E9667}" sibTransId="{98629D29-FE57-46C2-B0BB-FA79CDB25E17}"/>
    <dgm:cxn modelId="{9265E3CA-3CA3-4F78-A641-D9AF2FF16F6D}" type="presOf" srcId="{671F2940-B200-4E06-9495-A1BA2F9C22DE}" destId="{EFFBC8D5-E138-4A6E-B484-8E8A1EF09D19}" srcOrd="0" destOrd="0" presId="urn:microsoft.com/office/officeart/2005/8/layout/orgChart1"/>
    <dgm:cxn modelId="{7DE4ABF1-D479-4E65-9810-C16CFFDD37CC}" type="presOf" srcId="{D58ADBFF-E1C0-4F9A-8A3F-2419BE9E9667}" destId="{D2093DCB-49E1-4AF1-B4FE-D1B17F4BE10A}" srcOrd="0" destOrd="0" presId="urn:microsoft.com/office/officeart/2005/8/layout/orgChart1"/>
    <dgm:cxn modelId="{37E571A7-1B93-4E66-8169-1381A26AD4F6}" type="presOf" srcId="{EFBC0CC2-B1B6-43E7-9AD1-4CA5F7BA6A5E}" destId="{7534D3A1-A352-46BB-9267-CE035810FE1D}" srcOrd="0" destOrd="0" presId="urn:microsoft.com/office/officeart/2005/8/layout/orgChart1"/>
    <dgm:cxn modelId="{C6228555-292B-4045-BAA7-9D8D67F42461}" type="presParOf" srcId="{024BBF4B-B128-4944-ADF1-0077F130C70A}" destId="{E8969786-0D6A-4D3D-AD7C-3B97D8059F49}" srcOrd="0" destOrd="0" presId="urn:microsoft.com/office/officeart/2005/8/layout/orgChart1"/>
    <dgm:cxn modelId="{68053C53-2EFC-425C-BC0A-2B1BCD6F80AE}" type="presParOf" srcId="{E8969786-0D6A-4D3D-AD7C-3B97D8059F49}" destId="{63FE5B8B-72F7-43A6-9C94-0BAACC5DE77B}" srcOrd="0" destOrd="0" presId="urn:microsoft.com/office/officeart/2005/8/layout/orgChart1"/>
    <dgm:cxn modelId="{479B5893-B61F-4B03-B2C2-6723E99BA60C}" type="presParOf" srcId="{63FE5B8B-72F7-43A6-9C94-0BAACC5DE77B}" destId="{AB5E2710-D461-42B4-81E9-E391D730CE2F}" srcOrd="0" destOrd="0" presId="urn:microsoft.com/office/officeart/2005/8/layout/orgChart1"/>
    <dgm:cxn modelId="{6570874C-1E87-430C-B6C6-DA816D68ABCC}" type="presParOf" srcId="{63FE5B8B-72F7-43A6-9C94-0BAACC5DE77B}" destId="{2FC96454-2631-4104-9DC8-241C2D516654}" srcOrd="1" destOrd="0" presId="urn:microsoft.com/office/officeart/2005/8/layout/orgChart1"/>
    <dgm:cxn modelId="{6B7C7810-2586-4FD2-B063-FB5F2FFA3ABA}" type="presParOf" srcId="{E8969786-0D6A-4D3D-AD7C-3B97D8059F49}" destId="{2DE388C2-DB25-46DB-BA66-EDB32F8508C0}" srcOrd="1" destOrd="0" presId="urn:microsoft.com/office/officeart/2005/8/layout/orgChart1"/>
    <dgm:cxn modelId="{5AFFB150-5670-4ED9-A5F6-64037AA06ADD}" type="presParOf" srcId="{2DE388C2-DB25-46DB-BA66-EDB32F8508C0}" destId="{D2093DCB-49E1-4AF1-B4FE-D1B17F4BE10A}" srcOrd="0" destOrd="0" presId="urn:microsoft.com/office/officeart/2005/8/layout/orgChart1"/>
    <dgm:cxn modelId="{306B06B2-38FA-4F92-8244-6E76AD54EEBA}" type="presParOf" srcId="{2DE388C2-DB25-46DB-BA66-EDB32F8508C0}" destId="{4154F402-058D-4FD0-9689-F9ABAF8500FB}" srcOrd="1" destOrd="0" presId="urn:microsoft.com/office/officeart/2005/8/layout/orgChart1"/>
    <dgm:cxn modelId="{5623B864-B22D-4939-A512-855FD219DB79}" type="presParOf" srcId="{4154F402-058D-4FD0-9689-F9ABAF8500FB}" destId="{74165709-C7EE-4D4D-8240-1CF5830AAB5E}" srcOrd="0" destOrd="0" presId="urn:microsoft.com/office/officeart/2005/8/layout/orgChart1"/>
    <dgm:cxn modelId="{E66410E0-17E4-4493-8166-E671E8B44F94}" type="presParOf" srcId="{74165709-C7EE-4D4D-8240-1CF5830AAB5E}" destId="{A94CC698-9809-41E5-9CBD-E62A14E6F57C}" srcOrd="0" destOrd="0" presId="urn:microsoft.com/office/officeart/2005/8/layout/orgChart1"/>
    <dgm:cxn modelId="{7D617CBC-9C9C-49FB-83B8-02F7EE957386}" type="presParOf" srcId="{74165709-C7EE-4D4D-8240-1CF5830AAB5E}" destId="{CA416C97-BF85-4E4A-91C4-F72F49075694}" srcOrd="1" destOrd="0" presId="urn:microsoft.com/office/officeart/2005/8/layout/orgChart1"/>
    <dgm:cxn modelId="{7E839CAD-6347-4359-B7C2-1520D2475A77}" type="presParOf" srcId="{4154F402-058D-4FD0-9689-F9ABAF8500FB}" destId="{1492A775-6943-4E5E-B932-071F37A403AB}" srcOrd="1" destOrd="0" presId="urn:microsoft.com/office/officeart/2005/8/layout/orgChart1"/>
    <dgm:cxn modelId="{F53810B1-42DA-48D4-ABDF-4497265B3186}" type="presParOf" srcId="{1492A775-6943-4E5E-B932-071F37A403AB}" destId="{136915F0-2EEA-4900-BBEB-157421A0EA67}" srcOrd="0" destOrd="0" presId="urn:microsoft.com/office/officeart/2005/8/layout/orgChart1"/>
    <dgm:cxn modelId="{6A80675A-B839-4398-B0E8-C8978CA5D68E}" type="presParOf" srcId="{1492A775-6943-4E5E-B932-071F37A403AB}" destId="{4249040C-A335-420E-BAFE-9D6150825009}" srcOrd="1" destOrd="0" presId="urn:microsoft.com/office/officeart/2005/8/layout/orgChart1"/>
    <dgm:cxn modelId="{6F104EF6-53BF-4180-B6D1-22B100BF5BBE}" type="presParOf" srcId="{4249040C-A335-420E-BAFE-9D6150825009}" destId="{BEE74C37-36D9-4AFE-8F34-C72B146DDEA8}" srcOrd="0" destOrd="0" presId="urn:microsoft.com/office/officeart/2005/8/layout/orgChart1"/>
    <dgm:cxn modelId="{53E24A9E-E8D3-428B-A472-08CB95B92749}" type="presParOf" srcId="{BEE74C37-36D9-4AFE-8F34-C72B146DDEA8}" destId="{D92E5FA3-DEA7-43DE-AEDB-2053657D3F7E}" srcOrd="0" destOrd="0" presId="urn:microsoft.com/office/officeart/2005/8/layout/orgChart1"/>
    <dgm:cxn modelId="{6E7EC702-FE45-4153-B727-A467C4ED96C5}" type="presParOf" srcId="{BEE74C37-36D9-4AFE-8F34-C72B146DDEA8}" destId="{FBFD6224-B5EC-4F5A-8C9C-15FD2901D82E}" srcOrd="1" destOrd="0" presId="urn:microsoft.com/office/officeart/2005/8/layout/orgChart1"/>
    <dgm:cxn modelId="{DFC9D800-C073-494B-BB92-D3F51AABB60C}" type="presParOf" srcId="{4249040C-A335-420E-BAFE-9D6150825009}" destId="{6634E99F-6A83-4FCD-9F5D-F401F5A20A32}" srcOrd="1" destOrd="0" presId="urn:microsoft.com/office/officeart/2005/8/layout/orgChart1"/>
    <dgm:cxn modelId="{A24736B1-5C86-47B1-B5AE-2815B70F73C9}" type="presParOf" srcId="{6634E99F-6A83-4FCD-9F5D-F401F5A20A32}" destId="{C0D41053-009E-411D-A1E0-F2CF0749C002}" srcOrd="0" destOrd="0" presId="urn:microsoft.com/office/officeart/2005/8/layout/orgChart1"/>
    <dgm:cxn modelId="{C93BCF38-C443-4239-8DA4-D5F675098777}" type="presParOf" srcId="{6634E99F-6A83-4FCD-9F5D-F401F5A20A32}" destId="{23933B18-6E95-4895-91CB-E6603910D32D}" srcOrd="1" destOrd="0" presId="urn:microsoft.com/office/officeart/2005/8/layout/orgChart1"/>
    <dgm:cxn modelId="{A6B31FB7-003F-4220-A6DC-951197761A4F}" type="presParOf" srcId="{23933B18-6E95-4895-91CB-E6603910D32D}" destId="{C1138E73-848E-4E2E-B9D9-2A5C08933DA4}" srcOrd="0" destOrd="0" presId="urn:microsoft.com/office/officeart/2005/8/layout/orgChart1"/>
    <dgm:cxn modelId="{BB0F9809-521F-46ED-9A0C-64137176ECA2}" type="presParOf" srcId="{C1138E73-848E-4E2E-B9D9-2A5C08933DA4}" destId="{A74DF70B-734A-4CA2-94BE-170D3DBEC92B}" srcOrd="0" destOrd="0" presId="urn:microsoft.com/office/officeart/2005/8/layout/orgChart1"/>
    <dgm:cxn modelId="{D43C26F7-07F3-48D0-AA79-9BC5D58523A0}" type="presParOf" srcId="{C1138E73-848E-4E2E-B9D9-2A5C08933DA4}" destId="{A82C3381-F9F9-47E9-946C-C7A70E476E5E}" srcOrd="1" destOrd="0" presId="urn:microsoft.com/office/officeart/2005/8/layout/orgChart1"/>
    <dgm:cxn modelId="{71C52A3E-9EF5-42E5-B160-E9171679A8C4}" type="presParOf" srcId="{23933B18-6E95-4895-91CB-E6603910D32D}" destId="{734F169D-1305-4B02-9F79-604869F8DE9B}" srcOrd="1" destOrd="0" presId="urn:microsoft.com/office/officeart/2005/8/layout/orgChart1"/>
    <dgm:cxn modelId="{8D03244D-E37B-4DB5-80A8-987B749D7D2F}" type="presParOf" srcId="{23933B18-6E95-4895-91CB-E6603910D32D}" destId="{2F9265DE-55C4-40D0-BA13-DD8A951CAD56}" srcOrd="2" destOrd="0" presId="urn:microsoft.com/office/officeart/2005/8/layout/orgChart1"/>
    <dgm:cxn modelId="{F04DFDCF-34E1-4F66-BBE0-CCC7AEC73419}" type="presParOf" srcId="{4249040C-A335-420E-BAFE-9D6150825009}" destId="{173C7FB3-CD8B-4CC4-8AD2-7B6BB061D351}" srcOrd="2" destOrd="0" presId="urn:microsoft.com/office/officeart/2005/8/layout/orgChart1"/>
    <dgm:cxn modelId="{7C8053C4-DDA7-4304-A59D-7E4F396A3513}" type="presParOf" srcId="{4154F402-058D-4FD0-9689-F9ABAF8500FB}" destId="{FAB26BE4-93FD-4775-B928-FD3F6C25A5F4}" srcOrd="2" destOrd="0" presId="urn:microsoft.com/office/officeart/2005/8/layout/orgChart1"/>
    <dgm:cxn modelId="{44BB21BE-C181-453E-A7A9-549B575387E2}" type="presParOf" srcId="{2DE388C2-DB25-46DB-BA66-EDB32F8508C0}" destId="{7534D3A1-A352-46BB-9267-CE035810FE1D}" srcOrd="2" destOrd="0" presId="urn:microsoft.com/office/officeart/2005/8/layout/orgChart1"/>
    <dgm:cxn modelId="{73E5A17C-9681-4284-8F8A-EE0625F9EBEA}" type="presParOf" srcId="{2DE388C2-DB25-46DB-BA66-EDB32F8508C0}" destId="{05C2DA3F-FB65-435B-B8EC-5CD572002D9C}" srcOrd="3" destOrd="0" presId="urn:microsoft.com/office/officeart/2005/8/layout/orgChart1"/>
    <dgm:cxn modelId="{FE3A1EE6-D95E-40C2-8208-3DAC0616E2D8}" type="presParOf" srcId="{05C2DA3F-FB65-435B-B8EC-5CD572002D9C}" destId="{BD9B5FD9-9550-4303-A23A-B34A4DF27385}" srcOrd="0" destOrd="0" presId="urn:microsoft.com/office/officeart/2005/8/layout/orgChart1"/>
    <dgm:cxn modelId="{EA47E13C-2D5C-4E56-904C-F3C4C467CA30}" type="presParOf" srcId="{BD9B5FD9-9550-4303-A23A-B34A4DF27385}" destId="{EFFBC8D5-E138-4A6E-B484-8E8A1EF09D19}" srcOrd="0" destOrd="0" presId="urn:microsoft.com/office/officeart/2005/8/layout/orgChart1"/>
    <dgm:cxn modelId="{4957BFCC-C0C0-4095-9BB9-4F016A91FDEA}" type="presParOf" srcId="{BD9B5FD9-9550-4303-A23A-B34A4DF27385}" destId="{0A2B5EA5-0DBC-4BC4-94B2-C76CE3199BE1}" srcOrd="1" destOrd="0" presId="urn:microsoft.com/office/officeart/2005/8/layout/orgChart1"/>
    <dgm:cxn modelId="{4E92A319-5A81-4A4B-9099-565CC86407B8}" type="presParOf" srcId="{05C2DA3F-FB65-435B-B8EC-5CD572002D9C}" destId="{69E57545-9D09-42A2-A771-623E4B7137B8}" srcOrd="1" destOrd="0" presId="urn:microsoft.com/office/officeart/2005/8/layout/orgChart1"/>
    <dgm:cxn modelId="{077EE8DE-58BA-47C8-985C-E7EC067FF415}" type="presParOf" srcId="{05C2DA3F-FB65-435B-B8EC-5CD572002D9C}" destId="{48316F3C-22A1-4CA4-A07E-7C08D85DCAD9}" srcOrd="2" destOrd="0" presId="urn:microsoft.com/office/officeart/2005/8/layout/orgChart1"/>
    <dgm:cxn modelId="{190ACB62-A76C-4869-9110-DF64D2654BC2}" type="presParOf" srcId="{2DE388C2-DB25-46DB-BA66-EDB32F8508C0}" destId="{6273D6DC-6F7D-4C5A-AD1D-8F5F2D0E4FB8}" srcOrd="4" destOrd="0" presId="urn:microsoft.com/office/officeart/2005/8/layout/orgChart1"/>
    <dgm:cxn modelId="{4E9F78A6-017D-4FF3-92D5-BCCD9C88E58E}" type="presParOf" srcId="{2DE388C2-DB25-46DB-BA66-EDB32F8508C0}" destId="{3124DD6B-9059-4A16-A82B-C1C57A13A8DF}" srcOrd="5" destOrd="0" presId="urn:microsoft.com/office/officeart/2005/8/layout/orgChart1"/>
    <dgm:cxn modelId="{74AC1B52-3D95-4FC6-9FDE-4948E0059888}" type="presParOf" srcId="{3124DD6B-9059-4A16-A82B-C1C57A13A8DF}" destId="{3011D4E1-4621-4F75-BA53-7412BEF428F0}" srcOrd="0" destOrd="0" presId="urn:microsoft.com/office/officeart/2005/8/layout/orgChart1"/>
    <dgm:cxn modelId="{911ECE71-C3F4-4C25-977B-AE0CE1FB5970}" type="presParOf" srcId="{3011D4E1-4621-4F75-BA53-7412BEF428F0}" destId="{281C0AA9-4E05-4BEF-8CEC-D39D185AA923}" srcOrd="0" destOrd="0" presId="urn:microsoft.com/office/officeart/2005/8/layout/orgChart1"/>
    <dgm:cxn modelId="{3625CF7B-F493-4A09-942B-190A2B52D9AC}" type="presParOf" srcId="{3011D4E1-4621-4F75-BA53-7412BEF428F0}" destId="{FAB125E4-C41C-4D38-9D8C-FDEA848BFBFF}" srcOrd="1" destOrd="0" presId="urn:microsoft.com/office/officeart/2005/8/layout/orgChart1"/>
    <dgm:cxn modelId="{70A85ED4-D1E4-441B-B699-5577B5254C3A}" type="presParOf" srcId="{3124DD6B-9059-4A16-A82B-C1C57A13A8DF}" destId="{EA638F9A-B16A-4D8A-AA74-86B844583E0E}" srcOrd="1" destOrd="0" presId="urn:microsoft.com/office/officeart/2005/8/layout/orgChart1"/>
    <dgm:cxn modelId="{75D2DF41-F5D7-43D7-914F-5AFD958B7D46}" type="presParOf" srcId="{3124DD6B-9059-4A16-A82B-C1C57A13A8DF}" destId="{657173D0-9C59-4B7E-ABFB-3C399074405D}" srcOrd="2" destOrd="0" presId="urn:microsoft.com/office/officeart/2005/8/layout/orgChart1"/>
    <dgm:cxn modelId="{F9A587B4-26B5-4402-BDD7-FF9F26755AC7}" type="presParOf" srcId="{E8969786-0D6A-4D3D-AD7C-3B97D8059F49}" destId="{A3A6DA9C-8630-4FD5-B729-02A50A1BFB24}" srcOrd="2" destOrd="0" presId="urn:microsoft.com/office/officeart/2005/8/layout/orgChart1"/>
  </dgm:cxnLst>
  <dgm:bg>
    <a:noFill/>
  </dgm:bg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B83CCAB-952C-4706-8E1E-D3C94A7C452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32CB65-21D9-42CF-BD4D-801E00EF33E8}">
      <dgm:prSet phldrT="[Текст]" custT="1"/>
      <dgm:spPr/>
      <dgm:t>
        <a:bodyPr/>
        <a:lstStyle/>
        <a:p>
          <a:r>
            <a:rPr lang="uk-UA" sz="4400" dirty="0" smtClean="0">
              <a:solidFill>
                <a:schemeClr val="tx1"/>
              </a:solidFill>
            </a:rPr>
            <a:t>Етен</a:t>
          </a:r>
          <a:endParaRPr lang="en-US" sz="4400" dirty="0">
            <a:solidFill>
              <a:schemeClr val="tx1"/>
            </a:solidFill>
          </a:endParaRPr>
        </a:p>
      </dgm:t>
    </dgm:pt>
    <dgm:pt modelId="{A37FAB87-A27C-48E7-A309-CD5D342566FA}" type="parTrans" cxnId="{7B7F4D2C-5C48-45C9-B91C-102D0B021842}">
      <dgm:prSet/>
      <dgm:spPr/>
      <dgm:t>
        <a:bodyPr/>
        <a:lstStyle/>
        <a:p>
          <a:endParaRPr lang="en-US"/>
        </a:p>
      </dgm:t>
    </dgm:pt>
    <dgm:pt modelId="{45139ECB-2817-4086-9AE3-63A729DD9907}" type="sibTrans" cxnId="{7B7F4D2C-5C48-45C9-B91C-102D0B021842}">
      <dgm:prSet/>
      <dgm:spPr/>
      <dgm:t>
        <a:bodyPr/>
        <a:lstStyle/>
        <a:p>
          <a:endParaRPr lang="en-US"/>
        </a:p>
      </dgm:t>
    </dgm:pt>
    <dgm:pt modelId="{09220EE0-9E4B-4FB4-B337-59860C57D6A3}">
      <dgm:prSet phldrT="[Текст]"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</a:rPr>
            <a:t>Хлоретан</a:t>
          </a:r>
          <a:endParaRPr lang="en-US" sz="3200" dirty="0">
            <a:solidFill>
              <a:schemeClr val="tx1"/>
            </a:solidFill>
          </a:endParaRPr>
        </a:p>
      </dgm:t>
    </dgm:pt>
    <dgm:pt modelId="{6535EA8F-45B1-4D76-B8F0-EE956CD2339D}" type="parTrans" cxnId="{64A260AA-55BD-4F3F-A832-C563283520F6}">
      <dgm:prSet/>
      <dgm:spPr/>
      <dgm:t>
        <a:bodyPr/>
        <a:lstStyle/>
        <a:p>
          <a:endParaRPr lang="en-US"/>
        </a:p>
      </dgm:t>
    </dgm:pt>
    <dgm:pt modelId="{E9F18256-816C-440A-B547-02880F451673}" type="sibTrans" cxnId="{64A260AA-55BD-4F3F-A832-C563283520F6}">
      <dgm:prSet/>
      <dgm:spPr/>
      <dgm:t>
        <a:bodyPr/>
        <a:lstStyle/>
        <a:p>
          <a:endParaRPr lang="en-US"/>
        </a:p>
      </dgm:t>
    </dgm:pt>
    <dgm:pt modelId="{BE37E644-A6A5-4D59-A707-B277B1981484}">
      <dgm:prSet phldrT="[Текст]"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</a:rPr>
            <a:t>Етанол</a:t>
          </a:r>
          <a:r>
            <a:rPr lang="uk-UA" sz="3200" dirty="0" smtClean="0"/>
            <a:t> </a:t>
          </a:r>
          <a:endParaRPr lang="en-US" sz="3200" dirty="0"/>
        </a:p>
      </dgm:t>
    </dgm:pt>
    <dgm:pt modelId="{42ED0E02-FCE8-4F96-BDA4-CBF61FD86809}" type="parTrans" cxnId="{03B6C5AB-9186-49A3-AB9F-4243AD1F26B8}">
      <dgm:prSet/>
      <dgm:spPr/>
      <dgm:t>
        <a:bodyPr/>
        <a:lstStyle/>
        <a:p>
          <a:endParaRPr lang="en-US"/>
        </a:p>
      </dgm:t>
    </dgm:pt>
    <dgm:pt modelId="{01669060-C9F2-4D5D-80B3-300B5EB21A94}" type="sibTrans" cxnId="{03B6C5AB-9186-49A3-AB9F-4243AD1F26B8}">
      <dgm:prSet/>
      <dgm:spPr/>
      <dgm:t>
        <a:bodyPr/>
        <a:lstStyle/>
        <a:p>
          <a:endParaRPr lang="en-US"/>
        </a:p>
      </dgm:t>
    </dgm:pt>
    <dgm:pt modelId="{37F1ED8D-1D9C-4A2B-A199-F10B12F805D0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</a:rPr>
            <a:t>Етаналь</a:t>
          </a:r>
          <a:r>
            <a:rPr lang="uk-UA" sz="2400" dirty="0" smtClean="0"/>
            <a:t> </a:t>
          </a:r>
          <a:endParaRPr lang="en-US" sz="2400" dirty="0"/>
        </a:p>
      </dgm:t>
    </dgm:pt>
    <dgm:pt modelId="{F4424437-F392-4F0F-ADB6-D9E141C414A8}" type="parTrans" cxnId="{385FCA7A-E58A-48C3-B8F0-A53D1E07E34E}">
      <dgm:prSet/>
      <dgm:spPr/>
      <dgm:t>
        <a:bodyPr/>
        <a:lstStyle/>
        <a:p>
          <a:endParaRPr lang="en-US"/>
        </a:p>
      </dgm:t>
    </dgm:pt>
    <dgm:pt modelId="{B03F31AE-AE43-47A9-BC27-ACB97B8E39BC}" type="sibTrans" cxnId="{385FCA7A-E58A-48C3-B8F0-A53D1E07E34E}">
      <dgm:prSet/>
      <dgm:spPr/>
      <dgm:t>
        <a:bodyPr/>
        <a:lstStyle/>
        <a:p>
          <a:endParaRPr lang="en-US"/>
        </a:p>
      </dgm:t>
    </dgm:pt>
    <dgm:pt modelId="{A021F3C9-2DC8-428A-A0A0-912AB31F3D7E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</a:rPr>
            <a:t>Етанова кислота</a:t>
          </a:r>
          <a:endParaRPr lang="en-US" sz="3200" dirty="0">
            <a:solidFill>
              <a:schemeClr val="tx1"/>
            </a:solidFill>
          </a:endParaRPr>
        </a:p>
      </dgm:t>
    </dgm:pt>
    <dgm:pt modelId="{7D4E4DBD-41FB-48E4-B575-7B959ED09598}" type="parTrans" cxnId="{BA300609-81F3-4190-B34A-B1A13A99E239}">
      <dgm:prSet/>
      <dgm:spPr/>
      <dgm:t>
        <a:bodyPr/>
        <a:lstStyle/>
        <a:p>
          <a:endParaRPr lang="en-US"/>
        </a:p>
      </dgm:t>
    </dgm:pt>
    <dgm:pt modelId="{47AA67F9-CE60-47FD-82B6-0D52C6DDD6A5}" type="sibTrans" cxnId="{BA300609-81F3-4190-B34A-B1A13A99E239}">
      <dgm:prSet/>
      <dgm:spPr/>
      <dgm:t>
        <a:bodyPr/>
        <a:lstStyle/>
        <a:p>
          <a:endParaRPr lang="en-US"/>
        </a:p>
      </dgm:t>
    </dgm:pt>
    <dgm:pt modelId="{5523047A-6804-4A8B-BFBB-01C76D96DD9E}" type="pres">
      <dgm:prSet presAssocID="{1B83CCAB-952C-4706-8E1E-D3C94A7C45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33578CB-7A9A-45B0-906F-4BB3CC637EBC}" type="pres">
      <dgm:prSet presAssocID="{3232CB65-21D9-42CF-BD4D-801E00EF33E8}" presName="hierRoot1" presStyleCnt="0">
        <dgm:presLayoutVars>
          <dgm:hierBranch val="init"/>
        </dgm:presLayoutVars>
      </dgm:prSet>
      <dgm:spPr/>
    </dgm:pt>
    <dgm:pt modelId="{ED77A730-5FEA-4760-8AA8-EA601B56D222}" type="pres">
      <dgm:prSet presAssocID="{3232CB65-21D9-42CF-BD4D-801E00EF33E8}" presName="rootComposite1" presStyleCnt="0"/>
      <dgm:spPr/>
    </dgm:pt>
    <dgm:pt modelId="{2A3B15CD-6A0B-44CF-9A92-683B2B524FC9}" type="pres">
      <dgm:prSet presAssocID="{3232CB65-21D9-42CF-BD4D-801E00EF33E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619E21-C9EF-43F9-A56F-F34931D3BB83}" type="pres">
      <dgm:prSet presAssocID="{3232CB65-21D9-42CF-BD4D-801E00EF33E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156193E-5B4E-493B-9F6F-995FE818176B}" type="pres">
      <dgm:prSet presAssocID="{3232CB65-21D9-42CF-BD4D-801E00EF33E8}" presName="hierChild2" presStyleCnt="0"/>
      <dgm:spPr/>
    </dgm:pt>
    <dgm:pt modelId="{875CF167-5821-42FE-856D-23DED00CA638}" type="pres">
      <dgm:prSet presAssocID="{6535EA8F-45B1-4D76-B8F0-EE956CD2339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9C7897C6-2926-4FCB-82E7-4B2B497541A2}" type="pres">
      <dgm:prSet presAssocID="{09220EE0-9E4B-4FB4-B337-59860C57D6A3}" presName="hierRoot2" presStyleCnt="0">
        <dgm:presLayoutVars>
          <dgm:hierBranch val="init"/>
        </dgm:presLayoutVars>
      </dgm:prSet>
      <dgm:spPr/>
    </dgm:pt>
    <dgm:pt modelId="{24B3750F-DC33-45B0-A97D-BC60024BD4EB}" type="pres">
      <dgm:prSet presAssocID="{09220EE0-9E4B-4FB4-B337-59860C57D6A3}" presName="rootComposite" presStyleCnt="0"/>
      <dgm:spPr/>
    </dgm:pt>
    <dgm:pt modelId="{DCD72501-A2FE-48D4-9211-D4B0B1588E36}" type="pres">
      <dgm:prSet presAssocID="{09220EE0-9E4B-4FB4-B337-59860C57D6A3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1ECB3F-3980-4EC4-9876-A4050B3604E9}" type="pres">
      <dgm:prSet presAssocID="{09220EE0-9E4B-4FB4-B337-59860C57D6A3}" presName="rootConnector" presStyleLbl="node2" presStyleIdx="0" presStyleCnt="2"/>
      <dgm:spPr/>
      <dgm:t>
        <a:bodyPr/>
        <a:lstStyle/>
        <a:p>
          <a:endParaRPr lang="en-US"/>
        </a:p>
      </dgm:t>
    </dgm:pt>
    <dgm:pt modelId="{11DD4E44-C684-4E27-806A-1AE1B9AE6EEC}" type="pres">
      <dgm:prSet presAssocID="{09220EE0-9E4B-4FB4-B337-59860C57D6A3}" presName="hierChild4" presStyleCnt="0"/>
      <dgm:spPr/>
    </dgm:pt>
    <dgm:pt modelId="{893854D0-C275-40F5-9C62-44A84D5CCFF4}" type="pres">
      <dgm:prSet presAssocID="{09220EE0-9E4B-4FB4-B337-59860C57D6A3}" presName="hierChild5" presStyleCnt="0"/>
      <dgm:spPr/>
    </dgm:pt>
    <dgm:pt modelId="{C990DA25-8256-4776-870A-B5D1950BEA66}" type="pres">
      <dgm:prSet presAssocID="{42ED0E02-FCE8-4F96-BDA4-CBF61FD86809}" presName="Name37" presStyleLbl="parChTrans1D2" presStyleIdx="1" presStyleCnt="2"/>
      <dgm:spPr/>
      <dgm:t>
        <a:bodyPr/>
        <a:lstStyle/>
        <a:p>
          <a:endParaRPr lang="en-US"/>
        </a:p>
      </dgm:t>
    </dgm:pt>
    <dgm:pt modelId="{73A7A26C-9EDF-4B4C-B95A-6002904294AF}" type="pres">
      <dgm:prSet presAssocID="{BE37E644-A6A5-4D59-A707-B277B1981484}" presName="hierRoot2" presStyleCnt="0">
        <dgm:presLayoutVars>
          <dgm:hierBranch val="init"/>
        </dgm:presLayoutVars>
      </dgm:prSet>
      <dgm:spPr/>
    </dgm:pt>
    <dgm:pt modelId="{3BE2CBB3-3A2E-4552-ACB0-638BA39EF4B3}" type="pres">
      <dgm:prSet presAssocID="{BE37E644-A6A5-4D59-A707-B277B1981484}" presName="rootComposite" presStyleCnt="0"/>
      <dgm:spPr/>
    </dgm:pt>
    <dgm:pt modelId="{0153E42F-F05B-4F7C-AAAE-27A9904423C9}" type="pres">
      <dgm:prSet presAssocID="{BE37E644-A6A5-4D59-A707-B277B198148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E20F04-D53E-4BEF-81BD-AEB1F083331B}" type="pres">
      <dgm:prSet presAssocID="{BE37E644-A6A5-4D59-A707-B277B1981484}" presName="rootConnector" presStyleLbl="node2" presStyleIdx="1" presStyleCnt="2"/>
      <dgm:spPr/>
      <dgm:t>
        <a:bodyPr/>
        <a:lstStyle/>
        <a:p>
          <a:endParaRPr lang="en-US"/>
        </a:p>
      </dgm:t>
    </dgm:pt>
    <dgm:pt modelId="{BF264F32-2ED5-4A9D-A42A-331B32822C6F}" type="pres">
      <dgm:prSet presAssocID="{BE37E644-A6A5-4D59-A707-B277B1981484}" presName="hierChild4" presStyleCnt="0"/>
      <dgm:spPr/>
    </dgm:pt>
    <dgm:pt modelId="{468D54E6-8535-41A7-B3C0-85F11C243817}" type="pres">
      <dgm:prSet presAssocID="{F4424437-F392-4F0F-ADB6-D9E141C414A8}" presName="Name37" presStyleLbl="parChTrans1D3" presStyleIdx="0" presStyleCnt="1"/>
      <dgm:spPr/>
      <dgm:t>
        <a:bodyPr/>
        <a:lstStyle/>
        <a:p>
          <a:endParaRPr lang="en-US"/>
        </a:p>
      </dgm:t>
    </dgm:pt>
    <dgm:pt modelId="{54EC12B5-E372-4324-974C-E724FACDAB79}" type="pres">
      <dgm:prSet presAssocID="{37F1ED8D-1D9C-4A2B-A199-F10B12F805D0}" presName="hierRoot2" presStyleCnt="0">
        <dgm:presLayoutVars>
          <dgm:hierBranch val="init"/>
        </dgm:presLayoutVars>
      </dgm:prSet>
      <dgm:spPr/>
    </dgm:pt>
    <dgm:pt modelId="{327B7EAC-B241-4DA6-9FA4-A4E8B7E73009}" type="pres">
      <dgm:prSet presAssocID="{37F1ED8D-1D9C-4A2B-A199-F10B12F805D0}" presName="rootComposite" presStyleCnt="0"/>
      <dgm:spPr/>
    </dgm:pt>
    <dgm:pt modelId="{031212BF-0A77-4612-8738-D0141A21D62A}" type="pres">
      <dgm:prSet presAssocID="{37F1ED8D-1D9C-4A2B-A199-F10B12F805D0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51C37A-2C94-4244-8507-F20983361358}" type="pres">
      <dgm:prSet presAssocID="{37F1ED8D-1D9C-4A2B-A199-F10B12F805D0}" presName="rootConnector" presStyleLbl="node3" presStyleIdx="0" presStyleCnt="1"/>
      <dgm:spPr/>
      <dgm:t>
        <a:bodyPr/>
        <a:lstStyle/>
        <a:p>
          <a:endParaRPr lang="en-US"/>
        </a:p>
      </dgm:t>
    </dgm:pt>
    <dgm:pt modelId="{667278E9-E1F1-4174-B416-4789A99C89CA}" type="pres">
      <dgm:prSet presAssocID="{37F1ED8D-1D9C-4A2B-A199-F10B12F805D0}" presName="hierChild4" presStyleCnt="0"/>
      <dgm:spPr/>
    </dgm:pt>
    <dgm:pt modelId="{BDE9CBF3-5F01-4D92-91F7-C8FC7555C6EA}" type="pres">
      <dgm:prSet presAssocID="{7D4E4DBD-41FB-48E4-B575-7B959ED09598}" presName="Name37" presStyleLbl="parChTrans1D4" presStyleIdx="0" presStyleCnt="1"/>
      <dgm:spPr/>
      <dgm:t>
        <a:bodyPr/>
        <a:lstStyle/>
        <a:p>
          <a:endParaRPr lang="en-US"/>
        </a:p>
      </dgm:t>
    </dgm:pt>
    <dgm:pt modelId="{4A3B88B2-7843-43AC-A952-F9027248FE8E}" type="pres">
      <dgm:prSet presAssocID="{A021F3C9-2DC8-428A-A0A0-912AB31F3D7E}" presName="hierRoot2" presStyleCnt="0">
        <dgm:presLayoutVars>
          <dgm:hierBranch val="init"/>
        </dgm:presLayoutVars>
      </dgm:prSet>
      <dgm:spPr/>
    </dgm:pt>
    <dgm:pt modelId="{7215C763-C571-4BAD-998B-816DBEF15813}" type="pres">
      <dgm:prSet presAssocID="{A021F3C9-2DC8-428A-A0A0-912AB31F3D7E}" presName="rootComposite" presStyleCnt="0"/>
      <dgm:spPr/>
    </dgm:pt>
    <dgm:pt modelId="{E4D97C51-5BB6-49CE-8C72-F485B761CEB8}" type="pres">
      <dgm:prSet presAssocID="{A021F3C9-2DC8-428A-A0A0-912AB31F3D7E}" presName="rootText" presStyleLbl="node4" presStyleIdx="0" presStyleCnt="1" custLinFactNeighborX="-19381" custLinFactNeighborY="79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47A338-5926-428B-9C66-86A38FB97247}" type="pres">
      <dgm:prSet presAssocID="{A021F3C9-2DC8-428A-A0A0-912AB31F3D7E}" presName="rootConnector" presStyleLbl="node4" presStyleIdx="0" presStyleCnt="1"/>
      <dgm:spPr/>
      <dgm:t>
        <a:bodyPr/>
        <a:lstStyle/>
        <a:p>
          <a:endParaRPr lang="en-US"/>
        </a:p>
      </dgm:t>
    </dgm:pt>
    <dgm:pt modelId="{AA75A788-E188-4610-B9B9-4022E619B602}" type="pres">
      <dgm:prSet presAssocID="{A021F3C9-2DC8-428A-A0A0-912AB31F3D7E}" presName="hierChild4" presStyleCnt="0"/>
      <dgm:spPr/>
    </dgm:pt>
    <dgm:pt modelId="{254EE660-2748-4C49-AC5A-910A54744E0B}" type="pres">
      <dgm:prSet presAssocID="{A021F3C9-2DC8-428A-A0A0-912AB31F3D7E}" presName="hierChild5" presStyleCnt="0"/>
      <dgm:spPr/>
    </dgm:pt>
    <dgm:pt modelId="{85A54FA7-4A77-41A8-B4C3-052FF2980B7F}" type="pres">
      <dgm:prSet presAssocID="{37F1ED8D-1D9C-4A2B-A199-F10B12F805D0}" presName="hierChild5" presStyleCnt="0"/>
      <dgm:spPr/>
    </dgm:pt>
    <dgm:pt modelId="{261EC6BB-D8DC-414F-80BE-C5BCD4BF7DF6}" type="pres">
      <dgm:prSet presAssocID="{BE37E644-A6A5-4D59-A707-B277B1981484}" presName="hierChild5" presStyleCnt="0"/>
      <dgm:spPr/>
    </dgm:pt>
    <dgm:pt modelId="{F81E02E7-1286-4A34-8B8A-BD7A0A0D2583}" type="pres">
      <dgm:prSet presAssocID="{3232CB65-21D9-42CF-BD4D-801E00EF33E8}" presName="hierChild3" presStyleCnt="0"/>
      <dgm:spPr/>
    </dgm:pt>
  </dgm:ptLst>
  <dgm:cxnLst>
    <dgm:cxn modelId="{64A260AA-55BD-4F3F-A832-C563283520F6}" srcId="{3232CB65-21D9-42CF-BD4D-801E00EF33E8}" destId="{09220EE0-9E4B-4FB4-B337-59860C57D6A3}" srcOrd="0" destOrd="0" parTransId="{6535EA8F-45B1-4D76-B8F0-EE956CD2339D}" sibTransId="{E9F18256-816C-440A-B547-02880F451673}"/>
    <dgm:cxn modelId="{F4793DC4-B2AC-4728-9CB1-5DE544235CE6}" type="presOf" srcId="{BE37E644-A6A5-4D59-A707-B277B1981484}" destId="{0153E42F-F05B-4F7C-AAAE-27A9904423C9}" srcOrd="0" destOrd="0" presId="urn:microsoft.com/office/officeart/2005/8/layout/orgChart1"/>
    <dgm:cxn modelId="{2E47B5B7-E3B0-4729-BB7E-C73A98F537FD}" type="presOf" srcId="{09220EE0-9E4B-4FB4-B337-59860C57D6A3}" destId="{081ECB3F-3980-4EC4-9876-A4050B3604E9}" srcOrd="1" destOrd="0" presId="urn:microsoft.com/office/officeart/2005/8/layout/orgChart1"/>
    <dgm:cxn modelId="{6636F4A5-C766-42C7-846D-B14B30B23DA7}" type="presOf" srcId="{BE37E644-A6A5-4D59-A707-B277B1981484}" destId="{98E20F04-D53E-4BEF-81BD-AEB1F083331B}" srcOrd="1" destOrd="0" presId="urn:microsoft.com/office/officeart/2005/8/layout/orgChart1"/>
    <dgm:cxn modelId="{0F223399-7F30-4FA8-9632-756CBA7928C4}" type="presOf" srcId="{3232CB65-21D9-42CF-BD4D-801E00EF33E8}" destId="{08619E21-C9EF-43F9-A56F-F34931D3BB83}" srcOrd="1" destOrd="0" presId="urn:microsoft.com/office/officeart/2005/8/layout/orgChart1"/>
    <dgm:cxn modelId="{911982DC-E5DD-4E4B-9C40-4D844893B60E}" type="presOf" srcId="{7D4E4DBD-41FB-48E4-B575-7B959ED09598}" destId="{BDE9CBF3-5F01-4D92-91F7-C8FC7555C6EA}" srcOrd="0" destOrd="0" presId="urn:microsoft.com/office/officeart/2005/8/layout/orgChart1"/>
    <dgm:cxn modelId="{5F9DD429-5AA7-4284-A729-471F47850D4E}" type="presOf" srcId="{1B83CCAB-952C-4706-8E1E-D3C94A7C4526}" destId="{5523047A-6804-4A8B-BFBB-01C76D96DD9E}" srcOrd="0" destOrd="0" presId="urn:microsoft.com/office/officeart/2005/8/layout/orgChart1"/>
    <dgm:cxn modelId="{03B6C5AB-9186-49A3-AB9F-4243AD1F26B8}" srcId="{3232CB65-21D9-42CF-BD4D-801E00EF33E8}" destId="{BE37E644-A6A5-4D59-A707-B277B1981484}" srcOrd="1" destOrd="0" parTransId="{42ED0E02-FCE8-4F96-BDA4-CBF61FD86809}" sibTransId="{01669060-C9F2-4D5D-80B3-300B5EB21A94}"/>
    <dgm:cxn modelId="{4417DD81-5C76-404F-874C-4939ED6B35F7}" type="presOf" srcId="{3232CB65-21D9-42CF-BD4D-801E00EF33E8}" destId="{2A3B15CD-6A0B-44CF-9A92-683B2B524FC9}" srcOrd="0" destOrd="0" presId="urn:microsoft.com/office/officeart/2005/8/layout/orgChart1"/>
    <dgm:cxn modelId="{8861B147-4809-4620-84B8-709020A9CDE2}" type="presOf" srcId="{37F1ED8D-1D9C-4A2B-A199-F10B12F805D0}" destId="{031212BF-0A77-4612-8738-D0141A21D62A}" srcOrd="0" destOrd="0" presId="urn:microsoft.com/office/officeart/2005/8/layout/orgChart1"/>
    <dgm:cxn modelId="{1DA35593-79E5-44C3-AFC1-9CA2E638A0C7}" type="presOf" srcId="{6535EA8F-45B1-4D76-B8F0-EE956CD2339D}" destId="{875CF167-5821-42FE-856D-23DED00CA638}" srcOrd="0" destOrd="0" presId="urn:microsoft.com/office/officeart/2005/8/layout/orgChart1"/>
    <dgm:cxn modelId="{2184E4E6-87F0-4FB1-9B1B-20D7EDBFD405}" type="presOf" srcId="{A021F3C9-2DC8-428A-A0A0-912AB31F3D7E}" destId="{E4D97C51-5BB6-49CE-8C72-F485B761CEB8}" srcOrd="0" destOrd="0" presId="urn:microsoft.com/office/officeart/2005/8/layout/orgChart1"/>
    <dgm:cxn modelId="{196CE02B-50E6-4E04-9F1C-FA4280A81F8B}" type="presOf" srcId="{42ED0E02-FCE8-4F96-BDA4-CBF61FD86809}" destId="{C990DA25-8256-4776-870A-B5D1950BEA66}" srcOrd="0" destOrd="0" presId="urn:microsoft.com/office/officeart/2005/8/layout/orgChart1"/>
    <dgm:cxn modelId="{FB96856A-1FB9-4932-8CC0-680EAEFD8433}" type="presOf" srcId="{A021F3C9-2DC8-428A-A0A0-912AB31F3D7E}" destId="{9447A338-5926-428B-9C66-86A38FB97247}" srcOrd="1" destOrd="0" presId="urn:microsoft.com/office/officeart/2005/8/layout/orgChart1"/>
    <dgm:cxn modelId="{FE03BFB5-F2E1-4DFB-AB24-62FF71E16B4F}" type="presOf" srcId="{F4424437-F392-4F0F-ADB6-D9E141C414A8}" destId="{468D54E6-8535-41A7-B3C0-85F11C243817}" srcOrd="0" destOrd="0" presId="urn:microsoft.com/office/officeart/2005/8/layout/orgChart1"/>
    <dgm:cxn modelId="{385FCA7A-E58A-48C3-B8F0-A53D1E07E34E}" srcId="{BE37E644-A6A5-4D59-A707-B277B1981484}" destId="{37F1ED8D-1D9C-4A2B-A199-F10B12F805D0}" srcOrd="0" destOrd="0" parTransId="{F4424437-F392-4F0F-ADB6-D9E141C414A8}" sibTransId="{B03F31AE-AE43-47A9-BC27-ACB97B8E39BC}"/>
    <dgm:cxn modelId="{7B7F4D2C-5C48-45C9-B91C-102D0B021842}" srcId="{1B83CCAB-952C-4706-8E1E-D3C94A7C4526}" destId="{3232CB65-21D9-42CF-BD4D-801E00EF33E8}" srcOrd="0" destOrd="0" parTransId="{A37FAB87-A27C-48E7-A309-CD5D342566FA}" sibTransId="{45139ECB-2817-4086-9AE3-63A729DD9907}"/>
    <dgm:cxn modelId="{C355ADC4-AE1C-4914-A90B-6561CE111E23}" type="presOf" srcId="{37F1ED8D-1D9C-4A2B-A199-F10B12F805D0}" destId="{B351C37A-2C94-4244-8507-F20983361358}" srcOrd="1" destOrd="0" presId="urn:microsoft.com/office/officeart/2005/8/layout/orgChart1"/>
    <dgm:cxn modelId="{BA300609-81F3-4190-B34A-B1A13A99E239}" srcId="{37F1ED8D-1D9C-4A2B-A199-F10B12F805D0}" destId="{A021F3C9-2DC8-428A-A0A0-912AB31F3D7E}" srcOrd="0" destOrd="0" parTransId="{7D4E4DBD-41FB-48E4-B575-7B959ED09598}" sibTransId="{47AA67F9-CE60-47FD-82B6-0D52C6DDD6A5}"/>
    <dgm:cxn modelId="{5BFBC51E-B359-4CBE-AB51-AA46F8C6E778}" type="presOf" srcId="{09220EE0-9E4B-4FB4-B337-59860C57D6A3}" destId="{DCD72501-A2FE-48D4-9211-D4B0B1588E36}" srcOrd="0" destOrd="0" presId="urn:microsoft.com/office/officeart/2005/8/layout/orgChart1"/>
    <dgm:cxn modelId="{FB2A1F19-4D81-4080-85D2-C277BB8F4A50}" type="presParOf" srcId="{5523047A-6804-4A8B-BFBB-01C76D96DD9E}" destId="{333578CB-7A9A-45B0-906F-4BB3CC637EBC}" srcOrd="0" destOrd="0" presId="urn:microsoft.com/office/officeart/2005/8/layout/orgChart1"/>
    <dgm:cxn modelId="{2F37C728-D2E8-4D5E-B1C9-BE6FF80E8171}" type="presParOf" srcId="{333578CB-7A9A-45B0-906F-4BB3CC637EBC}" destId="{ED77A730-5FEA-4760-8AA8-EA601B56D222}" srcOrd="0" destOrd="0" presId="urn:microsoft.com/office/officeart/2005/8/layout/orgChart1"/>
    <dgm:cxn modelId="{A64F3843-F4D6-402B-86AB-A895BE4C7FA4}" type="presParOf" srcId="{ED77A730-5FEA-4760-8AA8-EA601B56D222}" destId="{2A3B15CD-6A0B-44CF-9A92-683B2B524FC9}" srcOrd="0" destOrd="0" presId="urn:microsoft.com/office/officeart/2005/8/layout/orgChart1"/>
    <dgm:cxn modelId="{61041C77-2004-4D30-98E5-A0E2F9DADDC3}" type="presParOf" srcId="{ED77A730-5FEA-4760-8AA8-EA601B56D222}" destId="{08619E21-C9EF-43F9-A56F-F34931D3BB83}" srcOrd="1" destOrd="0" presId="urn:microsoft.com/office/officeart/2005/8/layout/orgChart1"/>
    <dgm:cxn modelId="{2E425BC6-51A4-4E9D-AB20-ED709E026B79}" type="presParOf" srcId="{333578CB-7A9A-45B0-906F-4BB3CC637EBC}" destId="{D156193E-5B4E-493B-9F6F-995FE818176B}" srcOrd="1" destOrd="0" presId="urn:microsoft.com/office/officeart/2005/8/layout/orgChart1"/>
    <dgm:cxn modelId="{1FF34AFE-E52F-46AB-9E64-9B613CE642A3}" type="presParOf" srcId="{D156193E-5B4E-493B-9F6F-995FE818176B}" destId="{875CF167-5821-42FE-856D-23DED00CA638}" srcOrd="0" destOrd="0" presId="urn:microsoft.com/office/officeart/2005/8/layout/orgChart1"/>
    <dgm:cxn modelId="{19ECB740-507E-4123-BD1F-61F3465AA9CB}" type="presParOf" srcId="{D156193E-5B4E-493B-9F6F-995FE818176B}" destId="{9C7897C6-2926-4FCB-82E7-4B2B497541A2}" srcOrd="1" destOrd="0" presId="urn:microsoft.com/office/officeart/2005/8/layout/orgChart1"/>
    <dgm:cxn modelId="{459B4F17-9C23-4B14-AC3A-5F029FC97CE5}" type="presParOf" srcId="{9C7897C6-2926-4FCB-82E7-4B2B497541A2}" destId="{24B3750F-DC33-45B0-A97D-BC60024BD4EB}" srcOrd="0" destOrd="0" presId="urn:microsoft.com/office/officeart/2005/8/layout/orgChart1"/>
    <dgm:cxn modelId="{06B6D5E9-2A2E-4C80-B627-0E23B1AB3B05}" type="presParOf" srcId="{24B3750F-DC33-45B0-A97D-BC60024BD4EB}" destId="{DCD72501-A2FE-48D4-9211-D4B0B1588E36}" srcOrd="0" destOrd="0" presId="urn:microsoft.com/office/officeart/2005/8/layout/orgChart1"/>
    <dgm:cxn modelId="{6D6E8829-71B0-42E2-A1F4-6E4FBB479E67}" type="presParOf" srcId="{24B3750F-DC33-45B0-A97D-BC60024BD4EB}" destId="{081ECB3F-3980-4EC4-9876-A4050B3604E9}" srcOrd="1" destOrd="0" presId="urn:microsoft.com/office/officeart/2005/8/layout/orgChart1"/>
    <dgm:cxn modelId="{AF7FCEB4-A62D-4E22-A8E8-DF215219561F}" type="presParOf" srcId="{9C7897C6-2926-4FCB-82E7-4B2B497541A2}" destId="{11DD4E44-C684-4E27-806A-1AE1B9AE6EEC}" srcOrd="1" destOrd="0" presId="urn:microsoft.com/office/officeart/2005/8/layout/orgChart1"/>
    <dgm:cxn modelId="{9CF475C2-1C25-418D-9E55-F70AEA138367}" type="presParOf" srcId="{9C7897C6-2926-4FCB-82E7-4B2B497541A2}" destId="{893854D0-C275-40F5-9C62-44A84D5CCFF4}" srcOrd="2" destOrd="0" presId="urn:microsoft.com/office/officeart/2005/8/layout/orgChart1"/>
    <dgm:cxn modelId="{66C404E4-E415-4160-B096-7F181FD11D15}" type="presParOf" srcId="{D156193E-5B4E-493B-9F6F-995FE818176B}" destId="{C990DA25-8256-4776-870A-B5D1950BEA66}" srcOrd="2" destOrd="0" presId="urn:microsoft.com/office/officeart/2005/8/layout/orgChart1"/>
    <dgm:cxn modelId="{3E8F6CB6-3335-4C6C-A470-FE633BB0C959}" type="presParOf" srcId="{D156193E-5B4E-493B-9F6F-995FE818176B}" destId="{73A7A26C-9EDF-4B4C-B95A-6002904294AF}" srcOrd="3" destOrd="0" presId="urn:microsoft.com/office/officeart/2005/8/layout/orgChart1"/>
    <dgm:cxn modelId="{8196E057-2AC4-4CA6-8CBF-B2D73470F926}" type="presParOf" srcId="{73A7A26C-9EDF-4B4C-B95A-6002904294AF}" destId="{3BE2CBB3-3A2E-4552-ACB0-638BA39EF4B3}" srcOrd="0" destOrd="0" presId="urn:microsoft.com/office/officeart/2005/8/layout/orgChart1"/>
    <dgm:cxn modelId="{D431C3E0-7CDC-4561-8C46-5B102CFAE855}" type="presParOf" srcId="{3BE2CBB3-3A2E-4552-ACB0-638BA39EF4B3}" destId="{0153E42F-F05B-4F7C-AAAE-27A9904423C9}" srcOrd="0" destOrd="0" presId="urn:microsoft.com/office/officeart/2005/8/layout/orgChart1"/>
    <dgm:cxn modelId="{B89E6FA4-8AD8-4395-B1A4-EAAF50C06005}" type="presParOf" srcId="{3BE2CBB3-3A2E-4552-ACB0-638BA39EF4B3}" destId="{98E20F04-D53E-4BEF-81BD-AEB1F083331B}" srcOrd="1" destOrd="0" presId="urn:microsoft.com/office/officeart/2005/8/layout/orgChart1"/>
    <dgm:cxn modelId="{1F5EFD74-A2C0-4A98-BE68-777A3D1211DC}" type="presParOf" srcId="{73A7A26C-9EDF-4B4C-B95A-6002904294AF}" destId="{BF264F32-2ED5-4A9D-A42A-331B32822C6F}" srcOrd="1" destOrd="0" presId="urn:microsoft.com/office/officeart/2005/8/layout/orgChart1"/>
    <dgm:cxn modelId="{08570379-A7D3-415C-AACA-C227D6B3C384}" type="presParOf" srcId="{BF264F32-2ED5-4A9D-A42A-331B32822C6F}" destId="{468D54E6-8535-41A7-B3C0-85F11C243817}" srcOrd="0" destOrd="0" presId="urn:microsoft.com/office/officeart/2005/8/layout/orgChart1"/>
    <dgm:cxn modelId="{6F189AB6-E178-49F8-84DF-8E228E597388}" type="presParOf" srcId="{BF264F32-2ED5-4A9D-A42A-331B32822C6F}" destId="{54EC12B5-E372-4324-974C-E724FACDAB79}" srcOrd="1" destOrd="0" presId="urn:microsoft.com/office/officeart/2005/8/layout/orgChart1"/>
    <dgm:cxn modelId="{567F2387-024B-4FB8-8CE0-42D8E2718CEE}" type="presParOf" srcId="{54EC12B5-E372-4324-974C-E724FACDAB79}" destId="{327B7EAC-B241-4DA6-9FA4-A4E8B7E73009}" srcOrd="0" destOrd="0" presId="urn:microsoft.com/office/officeart/2005/8/layout/orgChart1"/>
    <dgm:cxn modelId="{124961A3-7B50-4901-9072-1A9442993360}" type="presParOf" srcId="{327B7EAC-B241-4DA6-9FA4-A4E8B7E73009}" destId="{031212BF-0A77-4612-8738-D0141A21D62A}" srcOrd="0" destOrd="0" presId="urn:microsoft.com/office/officeart/2005/8/layout/orgChart1"/>
    <dgm:cxn modelId="{2875A4CC-9955-4270-9C83-EF00D00F5AB1}" type="presParOf" srcId="{327B7EAC-B241-4DA6-9FA4-A4E8B7E73009}" destId="{B351C37A-2C94-4244-8507-F20983361358}" srcOrd="1" destOrd="0" presId="urn:microsoft.com/office/officeart/2005/8/layout/orgChart1"/>
    <dgm:cxn modelId="{472B1071-92E0-4550-8E57-D30DA30AFC08}" type="presParOf" srcId="{54EC12B5-E372-4324-974C-E724FACDAB79}" destId="{667278E9-E1F1-4174-B416-4789A99C89CA}" srcOrd="1" destOrd="0" presId="urn:microsoft.com/office/officeart/2005/8/layout/orgChart1"/>
    <dgm:cxn modelId="{C5CC5CA5-CB5B-4AE0-BDB3-2BA8C9F76E62}" type="presParOf" srcId="{667278E9-E1F1-4174-B416-4789A99C89CA}" destId="{BDE9CBF3-5F01-4D92-91F7-C8FC7555C6EA}" srcOrd="0" destOrd="0" presId="urn:microsoft.com/office/officeart/2005/8/layout/orgChart1"/>
    <dgm:cxn modelId="{6C70962C-8897-4BB1-B887-2414AA0AC569}" type="presParOf" srcId="{667278E9-E1F1-4174-B416-4789A99C89CA}" destId="{4A3B88B2-7843-43AC-A952-F9027248FE8E}" srcOrd="1" destOrd="0" presId="urn:microsoft.com/office/officeart/2005/8/layout/orgChart1"/>
    <dgm:cxn modelId="{036AE461-C927-4F9D-AA80-8EF9995BB7C7}" type="presParOf" srcId="{4A3B88B2-7843-43AC-A952-F9027248FE8E}" destId="{7215C763-C571-4BAD-998B-816DBEF15813}" srcOrd="0" destOrd="0" presId="urn:microsoft.com/office/officeart/2005/8/layout/orgChart1"/>
    <dgm:cxn modelId="{611BE4B8-7B27-42E4-B5F3-ED79880EDE43}" type="presParOf" srcId="{7215C763-C571-4BAD-998B-816DBEF15813}" destId="{E4D97C51-5BB6-49CE-8C72-F485B761CEB8}" srcOrd="0" destOrd="0" presId="urn:microsoft.com/office/officeart/2005/8/layout/orgChart1"/>
    <dgm:cxn modelId="{90059CA3-A9E3-41B4-AEBB-852D4AFC31DF}" type="presParOf" srcId="{7215C763-C571-4BAD-998B-816DBEF15813}" destId="{9447A338-5926-428B-9C66-86A38FB97247}" srcOrd="1" destOrd="0" presId="urn:microsoft.com/office/officeart/2005/8/layout/orgChart1"/>
    <dgm:cxn modelId="{C0EDF9AC-49C8-416B-850F-325679B8E80C}" type="presParOf" srcId="{4A3B88B2-7843-43AC-A952-F9027248FE8E}" destId="{AA75A788-E188-4610-B9B9-4022E619B602}" srcOrd="1" destOrd="0" presId="urn:microsoft.com/office/officeart/2005/8/layout/orgChart1"/>
    <dgm:cxn modelId="{76510CDC-752A-4948-A843-D37888EAC962}" type="presParOf" srcId="{4A3B88B2-7843-43AC-A952-F9027248FE8E}" destId="{254EE660-2748-4C49-AC5A-910A54744E0B}" srcOrd="2" destOrd="0" presId="urn:microsoft.com/office/officeart/2005/8/layout/orgChart1"/>
    <dgm:cxn modelId="{749E5AF1-2B00-46A4-B122-B20215E89865}" type="presParOf" srcId="{54EC12B5-E372-4324-974C-E724FACDAB79}" destId="{85A54FA7-4A77-41A8-B4C3-052FF2980B7F}" srcOrd="2" destOrd="0" presId="urn:microsoft.com/office/officeart/2005/8/layout/orgChart1"/>
    <dgm:cxn modelId="{9C1D1EB0-BB34-45FF-89C6-4CA5815B5BDA}" type="presParOf" srcId="{73A7A26C-9EDF-4B4C-B95A-6002904294AF}" destId="{261EC6BB-D8DC-414F-80BE-C5BCD4BF7DF6}" srcOrd="2" destOrd="0" presId="urn:microsoft.com/office/officeart/2005/8/layout/orgChart1"/>
    <dgm:cxn modelId="{EBBFFA09-0502-4243-BAE4-33B86D1DE6DE}" type="presParOf" srcId="{333578CB-7A9A-45B0-906F-4BB3CC637EBC}" destId="{F81E02E7-1286-4A34-8B8A-BD7A0A0D2583}" srcOrd="2" destOrd="0" presId="urn:microsoft.com/office/officeart/2005/8/layout/orgChar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BB4A05C-FE6F-4533-945D-B6605099833F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627A83B-D5AC-4806-B29D-E64D0705C994}">
      <dgm:prSet phldrT="[Текст]" custT="1"/>
      <dgm:spPr/>
      <dgm:t>
        <a:bodyPr/>
        <a:lstStyle/>
        <a:p>
          <a:r>
            <a:rPr lang="uk-UA" sz="2800" dirty="0" err="1" smtClean="0">
              <a:solidFill>
                <a:schemeClr val="tx1"/>
              </a:solidFill>
            </a:rPr>
            <a:t>Гало-генопо-хідні</a:t>
          </a:r>
          <a:r>
            <a:rPr lang="uk-UA" sz="2800" dirty="0" smtClean="0">
              <a:solidFill>
                <a:schemeClr val="tx1"/>
              </a:solidFill>
            </a:rPr>
            <a:t> </a:t>
          </a:r>
          <a:endParaRPr lang="en-US" sz="2800" dirty="0">
            <a:solidFill>
              <a:schemeClr val="tx1"/>
            </a:solidFill>
          </a:endParaRPr>
        </a:p>
      </dgm:t>
    </dgm:pt>
    <dgm:pt modelId="{412A31D8-01E6-4143-8446-D9F940E1ABE0}" type="parTrans" cxnId="{13614BBE-3280-4B2E-BAAB-E54A9C811780}">
      <dgm:prSet/>
      <dgm:spPr/>
      <dgm:t>
        <a:bodyPr/>
        <a:lstStyle/>
        <a:p>
          <a:endParaRPr lang="en-US"/>
        </a:p>
      </dgm:t>
    </dgm:pt>
    <dgm:pt modelId="{37A95BF4-850C-4284-95D4-CA28D23F7617}" type="sibTrans" cxnId="{13614BBE-3280-4B2E-BAAB-E54A9C811780}">
      <dgm:prSet/>
      <dgm:spPr/>
      <dgm:t>
        <a:bodyPr/>
        <a:lstStyle/>
        <a:p>
          <a:endParaRPr lang="en-US"/>
        </a:p>
      </dgm:t>
    </dgm:pt>
    <dgm:pt modelId="{C0487C30-E7D7-407C-BB13-901DE96BE388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Алкени</a:t>
          </a:r>
          <a:endParaRPr lang="en-US" dirty="0">
            <a:solidFill>
              <a:schemeClr val="tx1"/>
            </a:solidFill>
          </a:endParaRPr>
        </a:p>
      </dgm:t>
    </dgm:pt>
    <dgm:pt modelId="{29BD26A3-4E26-4876-BE0F-83D1D1458483}" type="parTrans" cxnId="{622B688A-AAE5-4F40-98D3-09A654ED5982}">
      <dgm:prSet/>
      <dgm:spPr/>
      <dgm:t>
        <a:bodyPr/>
        <a:lstStyle/>
        <a:p>
          <a:endParaRPr lang="en-US"/>
        </a:p>
      </dgm:t>
    </dgm:pt>
    <dgm:pt modelId="{528F6AE7-949D-4187-B356-C1662904376A}" type="sibTrans" cxnId="{622B688A-AAE5-4F40-98D3-09A654ED5982}">
      <dgm:prSet/>
      <dgm:spPr/>
      <dgm:t>
        <a:bodyPr/>
        <a:lstStyle/>
        <a:p>
          <a:endParaRPr lang="en-US"/>
        </a:p>
      </dgm:t>
    </dgm:pt>
    <dgm:pt modelId="{CDB1E294-F72B-4B54-9F20-BA7FC6E4BF36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Аміни</a:t>
          </a:r>
          <a:endParaRPr lang="en-US" dirty="0">
            <a:solidFill>
              <a:schemeClr val="tx1"/>
            </a:solidFill>
          </a:endParaRPr>
        </a:p>
      </dgm:t>
    </dgm:pt>
    <dgm:pt modelId="{80EA425A-CFB4-4730-8A24-D7877CE7EF59}" type="parTrans" cxnId="{9A842EE4-AE7D-4D52-8DE4-3BBC6D8561AC}">
      <dgm:prSet/>
      <dgm:spPr/>
      <dgm:t>
        <a:bodyPr/>
        <a:lstStyle/>
        <a:p>
          <a:endParaRPr lang="en-US"/>
        </a:p>
      </dgm:t>
    </dgm:pt>
    <dgm:pt modelId="{0A15E834-A944-41D2-8E41-153B1693BF0B}" type="sibTrans" cxnId="{9A842EE4-AE7D-4D52-8DE4-3BBC6D8561AC}">
      <dgm:prSet/>
      <dgm:spPr/>
      <dgm:t>
        <a:bodyPr/>
        <a:lstStyle/>
        <a:p>
          <a:endParaRPr lang="en-US"/>
        </a:p>
      </dgm:t>
    </dgm:pt>
    <dgm:pt modelId="{5C5BCB4C-FEB6-4F83-A574-54BC170C2741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Естери</a:t>
          </a:r>
          <a:endParaRPr lang="en-US" dirty="0">
            <a:solidFill>
              <a:schemeClr val="tx1"/>
            </a:solidFill>
          </a:endParaRPr>
        </a:p>
      </dgm:t>
    </dgm:pt>
    <dgm:pt modelId="{EEB45162-49A8-44C0-9861-222F5E39CE43}" type="parTrans" cxnId="{A853C9A9-F495-4C63-AC10-CA6A2192BDC8}">
      <dgm:prSet/>
      <dgm:spPr/>
      <dgm:t>
        <a:bodyPr/>
        <a:lstStyle/>
        <a:p>
          <a:endParaRPr lang="en-US"/>
        </a:p>
      </dgm:t>
    </dgm:pt>
    <dgm:pt modelId="{FBD9F621-4201-455B-A797-AFC226B397DE}" type="sibTrans" cxnId="{A853C9A9-F495-4C63-AC10-CA6A2192BDC8}">
      <dgm:prSet/>
      <dgm:spPr/>
      <dgm:t>
        <a:bodyPr/>
        <a:lstStyle/>
        <a:p>
          <a:endParaRPr lang="en-US"/>
        </a:p>
      </dgm:t>
    </dgm:pt>
    <dgm:pt modelId="{35BE5DA0-68C8-449C-9D9A-24FD52BDB3B1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Етери</a:t>
          </a:r>
          <a:endParaRPr lang="en-US" dirty="0">
            <a:solidFill>
              <a:schemeClr val="tx1"/>
            </a:solidFill>
          </a:endParaRPr>
        </a:p>
      </dgm:t>
    </dgm:pt>
    <dgm:pt modelId="{2E70879C-B8A1-4CA1-8B96-5691F7A5852A}" type="parTrans" cxnId="{CDB8ED42-6722-4460-A9E7-78F95E4D1082}">
      <dgm:prSet/>
      <dgm:spPr/>
      <dgm:t>
        <a:bodyPr/>
        <a:lstStyle/>
        <a:p>
          <a:endParaRPr lang="en-US"/>
        </a:p>
      </dgm:t>
    </dgm:pt>
    <dgm:pt modelId="{230DA056-4A8E-4A9D-AC4B-1BE9CBA21EA6}" type="sibTrans" cxnId="{CDB8ED42-6722-4460-A9E7-78F95E4D1082}">
      <dgm:prSet/>
      <dgm:spPr/>
      <dgm:t>
        <a:bodyPr/>
        <a:lstStyle/>
        <a:p>
          <a:endParaRPr lang="en-US"/>
        </a:p>
      </dgm:t>
    </dgm:pt>
    <dgm:pt modelId="{EC96147B-EB83-4A25-A8EC-0C1FEC30305B}">
      <dgm:prSet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Алкани</a:t>
          </a:r>
          <a:endParaRPr lang="en-US" dirty="0">
            <a:solidFill>
              <a:schemeClr val="tx1"/>
            </a:solidFill>
          </a:endParaRPr>
        </a:p>
      </dgm:t>
    </dgm:pt>
    <dgm:pt modelId="{CE0C08EF-F194-4E02-8D53-73A6028215F1}" type="parTrans" cxnId="{96579843-3EF9-471E-91DE-CD57CFDB399F}">
      <dgm:prSet/>
      <dgm:spPr/>
      <dgm:t>
        <a:bodyPr/>
        <a:lstStyle/>
        <a:p>
          <a:endParaRPr lang="en-US"/>
        </a:p>
      </dgm:t>
    </dgm:pt>
    <dgm:pt modelId="{DDD30734-887D-4707-AC9F-E6E62F3CE304}" type="sibTrans" cxnId="{96579843-3EF9-471E-91DE-CD57CFDB399F}">
      <dgm:prSet/>
      <dgm:spPr/>
      <dgm:t>
        <a:bodyPr/>
        <a:lstStyle/>
        <a:p>
          <a:endParaRPr lang="en-US"/>
        </a:p>
      </dgm:t>
    </dgm:pt>
    <dgm:pt modelId="{6DA569A4-0350-49C9-8E89-000F0597E870}">
      <dgm:prSet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Арени</a:t>
          </a:r>
          <a:endParaRPr lang="en-US" dirty="0">
            <a:solidFill>
              <a:schemeClr val="tx1"/>
            </a:solidFill>
          </a:endParaRPr>
        </a:p>
      </dgm:t>
    </dgm:pt>
    <dgm:pt modelId="{793C4969-1096-4DF7-9140-CCA61DF16DCF}" type="parTrans" cxnId="{4B4E6360-8D48-4E8D-93B1-5FC857923C91}">
      <dgm:prSet/>
      <dgm:spPr/>
      <dgm:t>
        <a:bodyPr/>
        <a:lstStyle/>
        <a:p>
          <a:endParaRPr lang="en-US"/>
        </a:p>
      </dgm:t>
    </dgm:pt>
    <dgm:pt modelId="{33AB2D17-8A33-42E8-9D34-CC220AF624AA}" type="sibTrans" cxnId="{4B4E6360-8D48-4E8D-93B1-5FC857923C91}">
      <dgm:prSet/>
      <dgm:spPr/>
      <dgm:t>
        <a:bodyPr/>
        <a:lstStyle/>
        <a:p>
          <a:endParaRPr lang="en-US"/>
        </a:p>
      </dgm:t>
    </dgm:pt>
    <dgm:pt modelId="{10D80DAE-8E09-4B6A-B787-FEE26DF67964}">
      <dgm:prSet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Спирти</a:t>
          </a:r>
          <a:endParaRPr lang="en-US" dirty="0">
            <a:solidFill>
              <a:schemeClr val="tx1"/>
            </a:solidFill>
          </a:endParaRPr>
        </a:p>
      </dgm:t>
    </dgm:pt>
    <dgm:pt modelId="{44426396-077B-4E1D-A1A5-76BCF7C5A1C6}" type="parTrans" cxnId="{4860937B-97E8-4A71-B415-1F9DDED5F3FA}">
      <dgm:prSet/>
      <dgm:spPr/>
      <dgm:t>
        <a:bodyPr/>
        <a:lstStyle/>
        <a:p>
          <a:endParaRPr lang="en-US"/>
        </a:p>
      </dgm:t>
    </dgm:pt>
    <dgm:pt modelId="{CA645464-88EB-4C30-9A7F-C609E10112A6}" type="sibTrans" cxnId="{4860937B-97E8-4A71-B415-1F9DDED5F3FA}">
      <dgm:prSet/>
      <dgm:spPr/>
      <dgm:t>
        <a:bodyPr/>
        <a:lstStyle/>
        <a:p>
          <a:endParaRPr lang="en-US"/>
        </a:p>
      </dgm:t>
    </dgm:pt>
    <dgm:pt modelId="{20FDA6F1-8C69-4154-AED0-9D6D54D9EB52}" type="pres">
      <dgm:prSet presAssocID="{2BB4A05C-FE6F-4533-945D-B6605099833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6B5A22-9410-45DD-A40D-8638CAAF24D8}" type="pres">
      <dgm:prSet presAssocID="{8627A83B-D5AC-4806-B29D-E64D0705C994}" presName="centerShape" presStyleLbl="node0" presStyleIdx="0" presStyleCnt="1" custLinFactNeighborX="-79" custLinFactNeighborY="-175"/>
      <dgm:spPr/>
      <dgm:t>
        <a:bodyPr/>
        <a:lstStyle/>
        <a:p>
          <a:endParaRPr lang="en-US"/>
        </a:p>
      </dgm:t>
    </dgm:pt>
    <dgm:pt modelId="{183D38BD-26B6-4AC7-8821-B691DAE025A6}" type="pres">
      <dgm:prSet presAssocID="{29BD26A3-4E26-4876-BE0F-83D1D1458483}" presName="parTrans" presStyleLbl="sibTrans2D1" presStyleIdx="0" presStyleCnt="7"/>
      <dgm:spPr/>
      <dgm:t>
        <a:bodyPr/>
        <a:lstStyle/>
        <a:p>
          <a:endParaRPr lang="en-US"/>
        </a:p>
      </dgm:t>
    </dgm:pt>
    <dgm:pt modelId="{46E7F8DF-3791-4C93-99C5-04B543FCDEDE}" type="pres">
      <dgm:prSet presAssocID="{29BD26A3-4E26-4876-BE0F-83D1D1458483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5D1FC9C6-C85C-47B2-857B-1F1950AD9514}" type="pres">
      <dgm:prSet presAssocID="{C0487C30-E7D7-407C-BB13-901DE96BE388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DEF804-0728-4EE9-AB86-8892DBB8D7F5}" type="pres">
      <dgm:prSet presAssocID="{80EA425A-CFB4-4730-8A24-D7877CE7EF59}" presName="parTrans" presStyleLbl="sibTrans2D1" presStyleIdx="1" presStyleCnt="7"/>
      <dgm:spPr/>
      <dgm:t>
        <a:bodyPr/>
        <a:lstStyle/>
        <a:p>
          <a:endParaRPr lang="en-US"/>
        </a:p>
      </dgm:t>
    </dgm:pt>
    <dgm:pt modelId="{B38FC766-8D73-4CA5-BD55-79754E5BD540}" type="pres">
      <dgm:prSet presAssocID="{80EA425A-CFB4-4730-8A24-D7877CE7EF59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3782F738-F462-45BF-8C78-0D377C825D0B}" type="pres">
      <dgm:prSet presAssocID="{CDB1E294-F72B-4B54-9F20-BA7FC6E4BF3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D387E-AE15-4269-8139-33D0FCEFCDE3}" type="pres">
      <dgm:prSet presAssocID="{EEB45162-49A8-44C0-9861-222F5E39CE43}" presName="parTrans" presStyleLbl="sibTrans2D1" presStyleIdx="2" presStyleCnt="7"/>
      <dgm:spPr/>
      <dgm:t>
        <a:bodyPr/>
        <a:lstStyle/>
        <a:p>
          <a:endParaRPr lang="en-US"/>
        </a:p>
      </dgm:t>
    </dgm:pt>
    <dgm:pt modelId="{3F79977B-F7E1-4385-ABD0-C16053C7CE76}" type="pres">
      <dgm:prSet presAssocID="{EEB45162-49A8-44C0-9861-222F5E39CE43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F650C38C-B54C-4BD8-9772-EE885C112878}" type="pres">
      <dgm:prSet presAssocID="{5C5BCB4C-FEB6-4F83-A574-54BC170C2741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AD36AD-3051-43DB-AC20-E3046AF4CAA3}" type="pres">
      <dgm:prSet presAssocID="{2E70879C-B8A1-4CA1-8B96-5691F7A5852A}" presName="parTrans" presStyleLbl="sibTrans2D1" presStyleIdx="3" presStyleCnt="7"/>
      <dgm:spPr/>
      <dgm:t>
        <a:bodyPr/>
        <a:lstStyle/>
        <a:p>
          <a:endParaRPr lang="en-US"/>
        </a:p>
      </dgm:t>
    </dgm:pt>
    <dgm:pt modelId="{FEEE6BD2-FAB2-466F-B7C3-0870E3F9A154}" type="pres">
      <dgm:prSet presAssocID="{2E70879C-B8A1-4CA1-8B96-5691F7A5852A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BE51CF8D-07F5-4AA3-AA29-FF8BC6E99A65}" type="pres">
      <dgm:prSet presAssocID="{35BE5DA0-68C8-449C-9D9A-24FD52BDB3B1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CFB053-9C17-4A2C-B778-3A589048E5C7}" type="pres">
      <dgm:prSet presAssocID="{CE0C08EF-F194-4E02-8D53-73A6028215F1}" presName="parTrans" presStyleLbl="sibTrans2D1" presStyleIdx="4" presStyleCnt="7"/>
      <dgm:spPr/>
      <dgm:t>
        <a:bodyPr/>
        <a:lstStyle/>
        <a:p>
          <a:endParaRPr lang="en-US"/>
        </a:p>
      </dgm:t>
    </dgm:pt>
    <dgm:pt modelId="{558101A4-6968-40CE-9094-8E091E68B54C}" type="pres">
      <dgm:prSet presAssocID="{CE0C08EF-F194-4E02-8D53-73A6028215F1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3D8F0E05-9F2E-4F71-933E-021CF1AA8F7D}" type="pres">
      <dgm:prSet presAssocID="{EC96147B-EB83-4A25-A8EC-0C1FEC30305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6C457-36ED-49CB-8F22-7D3C377D36D8}" type="pres">
      <dgm:prSet presAssocID="{793C4969-1096-4DF7-9140-CCA61DF16DCF}" presName="parTrans" presStyleLbl="sibTrans2D1" presStyleIdx="5" presStyleCnt="7"/>
      <dgm:spPr/>
      <dgm:t>
        <a:bodyPr/>
        <a:lstStyle/>
        <a:p>
          <a:endParaRPr lang="en-US"/>
        </a:p>
      </dgm:t>
    </dgm:pt>
    <dgm:pt modelId="{633CE27C-B477-49B2-B69D-1A391F5289AF}" type="pres">
      <dgm:prSet presAssocID="{793C4969-1096-4DF7-9140-CCA61DF16DCF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E5BF1613-A226-4190-A505-1A3D23E07D00}" type="pres">
      <dgm:prSet presAssocID="{6DA569A4-0350-49C9-8E89-000F0597E870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AA6153-3520-4BAD-AA14-C7270624FF53}" type="pres">
      <dgm:prSet presAssocID="{44426396-077B-4E1D-A1A5-76BCF7C5A1C6}" presName="parTrans" presStyleLbl="sibTrans2D1" presStyleIdx="6" presStyleCnt="7"/>
      <dgm:spPr/>
      <dgm:t>
        <a:bodyPr/>
        <a:lstStyle/>
        <a:p>
          <a:endParaRPr lang="en-US"/>
        </a:p>
      </dgm:t>
    </dgm:pt>
    <dgm:pt modelId="{C9936EC3-2774-4ECE-8E1C-4028C8CB2858}" type="pres">
      <dgm:prSet presAssocID="{44426396-077B-4E1D-A1A5-76BCF7C5A1C6}" presName="connectorText" presStyleLbl="sibTrans2D1" presStyleIdx="6" presStyleCnt="7"/>
      <dgm:spPr/>
      <dgm:t>
        <a:bodyPr/>
        <a:lstStyle/>
        <a:p>
          <a:endParaRPr lang="en-US"/>
        </a:p>
      </dgm:t>
    </dgm:pt>
    <dgm:pt modelId="{1FD0B9A1-9D6E-4380-8F72-7D84E39E658E}" type="pres">
      <dgm:prSet presAssocID="{10D80DAE-8E09-4B6A-B787-FEE26DF67964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F547EB-A445-4BA4-92BD-DD341CF41F42}" type="presOf" srcId="{5C5BCB4C-FEB6-4F83-A574-54BC170C2741}" destId="{F650C38C-B54C-4BD8-9772-EE885C112878}" srcOrd="0" destOrd="0" presId="urn:microsoft.com/office/officeart/2005/8/layout/radial5"/>
    <dgm:cxn modelId="{BF7BE49A-56AE-488C-BFA0-EBE0616F5926}" type="presOf" srcId="{8627A83B-D5AC-4806-B29D-E64D0705C994}" destId="{F46B5A22-9410-45DD-A40D-8638CAAF24D8}" srcOrd="0" destOrd="0" presId="urn:microsoft.com/office/officeart/2005/8/layout/radial5"/>
    <dgm:cxn modelId="{FA74C7E7-87F6-4AF8-98D7-651D734D488B}" type="presOf" srcId="{C0487C30-E7D7-407C-BB13-901DE96BE388}" destId="{5D1FC9C6-C85C-47B2-857B-1F1950AD9514}" srcOrd="0" destOrd="0" presId="urn:microsoft.com/office/officeart/2005/8/layout/radial5"/>
    <dgm:cxn modelId="{622B688A-AAE5-4F40-98D3-09A654ED5982}" srcId="{8627A83B-D5AC-4806-B29D-E64D0705C994}" destId="{C0487C30-E7D7-407C-BB13-901DE96BE388}" srcOrd="0" destOrd="0" parTransId="{29BD26A3-4E26-4876-BE0F-83D1D1458483}" sibTransId="{528F6AE7-949D-4187-B356-C1662904376A}"/>
    <dgm:cxn modelId="{1E92709F-0149-4624-9497-345E078D3320}" type="presOf" srcId="{EC96147B-EB83-4A25-A8EC-0C1FEC30305B}" destId="{3D8F0E05-9F2E-4F71-933E-021CF1AA8F7D}" srcOrd="0" destOrd="0" presId="urn:microsoft.com/office/officeart/2005/8/layout/radial5"/>
    <dgm:cxn modelId="{F1392CB0-7BD4-4855-8ED9-84A35299BC28}" type="presOf" srcId="{CDB1E294-F72B-4B54-9F20-BA7FC6E4BF36}" destId="{3782F738-F462-45BF-8C78-0D377C825D0B}" srcOrd="0" destOrd="0" presId="urn:microsoft.com/office/officeart/2005/8/layout/radial5"/>
    <dgm:cxn modelId="{A853C9A9-F495-4C63-AC10-CA6A2192BDC8}" srcId="{8627A83B-D5AC-4806-B29D-E64D0705C994}" destId="{5C5BCB4C-FEB6-4F83-A574-54BC170C2741}" srcOrd="2" destOrd="0" parTransId="{EEB45162-49A8-44C0-9861-222F5E39CE43}" sibTransId="{FBD9F621-4201-455B-A797-AFC226B397DE}"/>
    <dgm:cxn modelId="{14D5650C-87B1-40D0-A214-4700883F59BA}" type="presOf" srcId="{CE0C08EF-F194-4E02-8D53-73A6028215F1}" destId="{88CFB053-9C17-4A2C-B778-3A589048E5C7}" srcOrd="0" destOrd="0" presId="urn:microsoft.com/office/officeart/2005/8/layout/radial5"/>
    <dgm:cxn modelId="{653C2D55-E6AF-4390-887A-2E05A5F40DCC}" type="presOf" srcId="{EEB45162-49A8-44C0-9861-222F5E39CE43}" destId="{51ED387E-AE15-4269-8139-33D0FCEFCDE3}" srcOrd="0" destOrd="0" presId="urn:microsoft.com/office/officeart/2005/8/layout/radial5"/>
    <dgm:cxn modelId="{6F3AF512-BB59-4B06-BE5E-921946F0799F}" type="presOf" srcId="{29BD26A3-4E26-4876-BE0F-83D1D1458483}" destId="{183D38BD-26B6-4AC7-8821-B691DAE025A6}" srcOrd="0" destOrd="0" presId="urn:microsoft.com/office/officeart/2005/8/layout/radial5"/>
    <dgm:cxn modelId="{4860937B-97E8-4A71-B415-1F9DDED5F3FA}" srcId="{8627A83B-D5AC-4806-B29D-E64D0705C994}" destId="{10D80DAE-8E09-4B6A-B787-FEE26DF67964}" srcOrd="6" destOrd="0" parTransId="{44426396-077B-4E1D-A1A5-76BCF7C5A1C6}" sibTransId="{CA645464-88EB-4C30-9A7F-C609E10112A6}"/>
    <dgm:cxn modelId="{96579843-3EF9-471E-91DE-CD57CFDB399F}" srcId="{8627A83B-D5AC-4806-B29D-E64D0705C994}" destId="{EC96147B-EB83-4A25-A8EC-0C1FEC30305B}" srcOrd="4" destOrd="0" parTransId="{CE0C08EF-F194-4E02-8D53-73A6028215F1}" sibTransId="{DDD30734-887D-4707-AC9F-E6E62F3CE304}"/>
    <dgm:cxn modelId="{4B4E6360-8D48-4E8D-93B1-5FC857923C91}" srcId="{8627A83B-D5AC-4806-B29D-E64D0705C994}" destId="{6DA569A4-0350-49C9-8E89-000F0597E870}" srcOrd="5" destOrd="0" parTransId="{793C4969-1096-4DF7-9140-CCA61DF16DCF}" sibTransId="{33AB2D17-8A33-42E8-9D34-CC220AF624AA}"/>
    <dgm:cxn modelId="{CDB8ED42-6722-4460-A9E7-78F95E4D1082}" srcId="{8627A83B-D5AC-4806-B29D-E64D0705C994}" destId="{35BE5DA0-68C8-449C-9D9A-24FD52BDB3B1}" srcOrd="3" destOrd="0" parTransId="{2E70879C-B8A1-4CA1-8B96-5691F7A5852A}" sibTransId="{230DA056-4A8E-4A9D-AC4B-1BE9CBA21EA6}"/>
    <dgm:cxn modelId="{13614BBE-3280-4B2E-BAAB-E54A9C811780}" srcId="{2BB4A05C-FE6F-4533-945D-B6605099833F}" destId="{8627A83B-D5AC-4806-B29D-E64D0705C994}" srcOrd="0" destOrd="0" parTransId="{412A31D8-01E6-4143-8446-D9F940E1ABE0}" sibTransId="{37A95BF4-850C-4284-95D4-CA28D23F7617}"/>
    <dgm:cxn modelId="{480A1D48-CD18-4B34-9F12-56FD13BB64A5}" type="presOf" srcId="{6DA569A4-0350-49C9-8E89-000F0597E870}" destId="{E5BF1613-A226-4190-A505-1A3D23E07D00}" srcOrd="0" destOrd="0" presId="urn:microsoft.com/office/officeart/2005/8/layout/radial5"/>
    <dgm:cxn modelId="{97E254C3-24D3-427D-BB89-5B6D40D0DEA9}" type="presOf" srcId="{80EA425A-CFB4-4730-8A24-D7877CE7EF59}" destId="{51DEF804-0728-4EE9-AB86-8892DBB8D7F5}" srcOrd="0" destOrd="0" presId="urn:microsoft.com/office/officeart/2005/8/layout/radial5"/>
    <dgm:cxn modelId="{3F95990A-2068-4C9E-9AC1-3AE492D26538}" type="presOf" srcId="{2BB4A05C-FE6F-4533-945D-B6605099833F}" destId="{20FDA6F1-8C69-4154-AED0-9D6D54D9EB52}" srcOrd="0" destOrd="0" presId="urn:microsoft.com/office/officeart/2005/8/layout/radial5"/>
    <dgm:cxn modelId="{A5387293-92A6-414A-AD1E-5FE6D8EBC1C7}" type="presOf" srcId="{10D80DAE-8E09-4B6A-B787-FEE26DF67964}" destId="{1FD0B9A1-9D6E-4380-8F72-7D84E39E658E}" srcOrd="0" destOrd="0" presId="urn:microsoft.com/office/officeart/2005/8/layout/radial5"/>
    <dgm:cxn modelId="{45990F19-5084-4CAF-AC78-9809E40158CE}" type="presOf" srcId="{793C4969-1096-4DF7-9140-CCA61DF16DCF}" destId="{AD06C457-36ED-49CB-8F22-7D3C377D36D8}" srcOrd="0" destOrd="0" presId="urn:microsoft.com/office/officeart/2005/8/layout/radial5"/>
    <dgm:cxn modelId="{9A842EE4-AE7D-4D52-8DE4-3BBC6D8561AC}" srcId="{8627A83B-D5AC-4806-B29D-E64D0705C994}" destId="{CDB1E294-F72B-4B54-9F20-BA7FC6E4BF36}" srcOrd="1" destOrd="0" parTransId="{80EA425A-CFB4-4730-8A24-D7877CE7EF59}" sibTransId="{0A15E834-A944-41D2-8E41-153B1693BF0B}"/>
    <dgm:cxn modelId="{5D6278CF-5A63-4307-908F-A32A41A1DDF0}" type="presOf" srcId="{44426396-077B-4E1D-A1A5-76BCF7C5A1C6}" destId="{C9936EC3-2774-4ECE-8E1C-4028C8CB2858}" srcOrd="1" destOrd="0" presId="urn:microsoft.com/office/officeart/2005/8/layout/radial5"/>
    <dgm:cxn modelId="{70493C3F-7C7C-4E2D-85B8-258B409B6789}" type="presOf" srcId="{793C4969-1096-4DF7-9140-CCA61DF16DCF}" destId="{633CE27C-B477-49B2-B69D-1A391F5289AF}" srcOrd="1" destOrd="0" presId="urn:microsoft.com/office/officeart/2005/8/layout/radial5"/>
    <dgm:cxn modelId="{BF9A935D-2926-4A50-9822-41A8DE777D2E}" type="presOf" srcId="{80EA425A-CFB4-4730-8A24-D7877CE7EF59}" destId="{B38FC766-8D73-4CA5-BD55-79754E5BD540}" srcOrd="1" destOrd="0" presId="urn:microsoft.com/office/officeart/2005/8/layout/radial5"/>
    <dgm:cxn modelId="{29397729-EFAA-4842-9AC2-24C939C41E79}" type="presOf" srcId="{35BE5DA0-68C8-449C-9D9A-24FD52BDB3B1}" destId="{BE51CF8D-07F5-4AA3-AA29-FF8BC6E99A65}" srcOrd="0" destOrd="0" presId="urn:microsoft.com/office/officeart/2005/8/layout/radial5"/>
    <dgm:cxn modelId="{267776CD-B45C-4930-B49D-253F4D83F8B6}" type="presOf" srcId="{44426396-077B-4E1D-A1A5-76BCF7C5A1C6}" destId="{C9AA6153-3520-4BAD-AA14-C7270624FF53}" srcOrd="0" destOrd="0" presId="urn:microsoft.com/office/officeart/2005/8/layout/radial5"/>
    <dgm:cxn modelId="{621D1F97-F7A5-4A5B-B3AC-AEDA6BA119FB}" type="presOf" srcId="{2E70879C-B8A1-4CA1-8B96-5691F7A5852A}" destId="{FEEE6BD2-FAB2-466F-B7C3-0870E3F9A154}" srcOrd="1" destOrd="0" presId="urn:microsoft.com/office/officeart/2005/8/layout/radial5"/>
    <dgm:cxn modelId="{A56DA7C7-9691-45E4-9F68-981DC2843428}" type="presOf" srcId="{CE0C08EF-F194-4E02-8D53-73A6028215F1}" destId="{558101A4-6968-40CE-9094-8E091E68B54C}" srcOrd="1" destOrd="0" presId="urn:microsoft.com/office/officeart/2005/8/layout/radial5"/>
    <dgm:cxn modelId="{3F07BC89-6337-4E77-90FB-5CB3D6D4CC21}" type="presOf" srcId="{2E70879C-B8A1-4CA1-8B96-5691F7A5852A}" destId="{D1AD36AD-3051-43DB-AC20-E3046AF4CAA3}" srcOrd="0" destOrd="0" presId="urn:microsoft.com/office/officeart/2005/8/layout/radial5"/>
    <dgm:cxn modelId="{5052E149-A971-46CF-8C32-2C5FD3FB33AF}" type="presOf" srcId="{EEB45162-49A8-44C0-9861-222F5E39CE43}" destId="{3F79977B-F7E1-4385-ABD0-C16053C7CE76}" srcOrd="1" destOrd="0" presId="urn:microsoft.com/office/officeart/2005/8/layout/radial5"/>
    <dgm:cxn modelId="{08170A70-14E4-44E6-99DD-B57A7F95EC97}" type="presOf" srcId="{29BD26A3-4E26-4876-BE0F-83D1D1458483}" destId="{46E7F8DF-3791-4C93-99C5-04B543FCDEDE}" srcOrd="1" destOrd="0" presId="urn:microsoft.com/office/officeart/2005/8/layout/radial5"/>
    <dgm:cxn modelId="{E4A04BB3-CA0B-4204-83ED-E88DCEA06B3D}" type="presParOf" srcId="{20FDA6F1-8C69-4154-AED0-9D6D54D9EB52}" destId="{F46B5A22-9410-45DD-A40D-8638CAAF24D8}" srcOrd="0" destOrd="0" presId="urn:microsoft.com/office/officeart/2005/8/layout/radial5"/>
    <dgm:cxn modelId="{722A6F41-7542-4BF9-8BC1-AD30CBCDA9CF}" type="presParOf" srcId="{20FDA6F1-8C69-4154-AED0-9D6D54D9EB52}" destId="{183D38BD-26B6-4AC7-8821-B691DAE025A6}" srcOrd="1" destOrd="0" presId="urn:microsoft.com/office/officeart/2005/8/layout/radial5"/>
    <dgm:cxn modelId="{37DF4357-F2A8-4365-91B5-63CC28B3F170}" type="presParOf" srcId="{183D38BD-26B6-4AC7-8821-B691DAE025A6}" destId="{46E7F8DF-3791-4C93-99C5-04B543FCDEDE}" srcOrd="0" destOrd="0" presId="urn:microsoft.com/office/officeart/2005/8/layout/radial5"/>
    <dgm:cxn modelId="{1FBF524B-CBF8-4D1E-BEC5-852715DB27F8}" type="presParOf" srcId="{20FDA6F1-8C69-4154-AED0-9D6D54D9EB52}" destId="{5D1FC9C6-C85C-47B2-857B-1F1950AD9514}" srcOrd="2" destOrd="0" presId="urn:microsoft.com/office/officeart/2005/8/layout/radial5"/>
    <dgm:cxn modelId="{E187EA46-DDFE-41A1-AA2F-AF71403FF278}" type="presParOf" srcId="{20FDA6F1-8C69-4154-AED0-9D6D54D9EB52}" destId="{51DEF804-0728-4EE9-AB86-8892DBB8D7F5}" srcOrd="3" destOrd="0" presId="urn:microsoft.com/office/officeart/2005/8/layout/radial5"/>
    <dgm:cxn modelId="{1A23440D-B9C1-4B91-B2CB-A4082715A48E}" type="presParOf" srcId="{51DEF804-0728-4EE9-AB86-8892DBB8D7F5}" destId="{B38FC766-8D73-4CA5-BD55-79754E5BD540}" srcOrd="0" destOrd="0" presId="urn:microsoft.com/office/officeart/2005/8/layout/radial5"/>
    <dgm:cxn modelId="{4CD97455-BD86-4B83-8B15-2D06658786CC}" type="presParOf" srcId="{20FDA6F1-8C69-4154-AED0-9D6D54D9EB52}" destId="{3782F738-F462-45BF-8C78-0D377C825D0B}" srcOrd="4" destOrd="0" presId="urn:microsoft.com/office/officeart/2005/8/layout/radial5"/>
    <dgm:cxn modelId="{110A3736-F29C-445A-8159-4DF8B6E7753D}" type="presParOf" srcId="{20FDA6F1-8C69-4154-AED0-9D6D54D9EB52}" destId="{51ED387E-AE15-4269-8139-33D0FCEFCDE3}" srcOrd="5" destOrd="0" presId="urn:microsoft.com/office/officeart/2005/8/layout/radial5"/>
    <dgm:cxn modelId="{8BD41849-1305-4B3F-BA38-7151776F1CBE}" type="presParOf" srcId="{51ED387E-AE15-4269-8139-33D0FCEFCDE3}" destId="{3F79977B-F7E1-4385-ABD0-C16053C7CE76}" srcOrd="0" destOrd="0" presId="urn:microsoft.com/office/officeart/2005/8/layout/radial5"/>
    <dgm:cxn modelId="{1629E1CE-B5FD-43A0-9BF6-750EA6A662AE}" type="presParOf" srcId="{20FDA6F1-8C69-4154-AED0-9D6D54D9EB52}" destId="{F650C38C-B54C-4BD8-9772-EE885C112878}" srcOrd="6" destOrd="0" presId="urn:microsoft.com/office/officeart/2005/8/layout/radial5"/>
    <dgm:cxn modelId="{B95E1565-D7A2-45EF-B6A2-70B039260192}" type="presParOf" srcId="{20FDA6F1-8C69-4154-AED0-9D6D54D9EB52}" destId="{D1AD36AD-3051-43DB-AC20-E3046AF4CAA3}" srcOrd="7" destOrd="0" presId="urn:microsoft.com/office/officeart/2005/8/layout/radial5"/>
    <dgm:cxn modelId="{5F76D109-CDAC-4664-BCAA-FDA27E9B57DF}" type="presParOf" srcId="{D1AD36AD-3051-43DB-AC20-E3046AF4CAA3}" destId="{FEEE6BD2-FAB2-466F-B7C3-0870E3F9A154}" srcOrd="0" destOrd="0" presId="urn:microsoft.com/office/officeart/2005/8/layout/radial5"/>
    <dgm:cxn modelId="{F9FBA817-FCE2-4F86-BB8E-B5E77303FE72}" type="presParOf" srcId="{20FDA6F1-8C69-4154-AED0-9D6D54D9EB52}" destId="{BE51CF8D-07F5-4AA3-AA29-FF8BC6E99A65}" srcOrd="8" destOrd="0" presId="urn:microsoft.com/office/officeart/2005/8/layout/radial5"/>
    <dgm:cxn modelId="{69AFC12D-85AB-4CAC-8ED1-EF5874E98BD5}" type="presParOf" srcId="{20FDA6F1-8C69-4154-AED0-9D6D54D9EB52}" destId="{88CFB053-9C17-4A2C-B778-3A589048E5C7}" srcOrd="9" destOrd="0" presId="urn:microsoft.com/office/officeart/2005/8/layout/radial5"/>
    <dgm:cxn modelId="{3DC890B0-8A65-487F-A3B1-1E2FFA47ACED}" type="presParOf" srcId="{88CFB053-9C17-4A2C-B778-3A589048E5C7}" destId="{558101A4-6968-40CE-9094-8E091E68B54C}" srcOrd="0" destOrd="0" presId="urn:microsoft.com/office/officeart/2005/8/layout/radial5"/>
    <dgm:cxn modelId="{2A853F22-C5DA-48A5-95F0-3F4E3ABD9583}" type="presParOf" srcId="{20FDA6F1-8C69-4154-AED0-9D6D54D9EB52}" destId="{3D8F0E05-9F2E-4F71-933E-021CF1AA8F7D}" srcOrd="10" destOrd="0" presId="urn:microsoft.com/office/officeart/2005/8/layout/radial5"/>
    <dgm:cxn modelId="{FB0828B1-EC92-4BB3-B74C-2E4C0AE8841C}" type="presParOf" srcId="{20FDA6F1-8C69-4154-AED0-9D6D54D9EB52}" destId="{AD06C457-36ED-49CB-8F22-7D3C377D36D8}" srcOrd="11" destOrd="0" presId="urn:microsoft.com/office/officeart/2005/8/layout/radial5"/>
    <dgm:cxn modelId="{1E0FB5A3-7684-4264-A88A-2A8076922AB7}" type="presParOf" srcId="{AD06C457-36ED-49CB-8F22-7D3C377D36D8}" destId="{633CE27C-B477-49B2-B69D-1A391F5289AF}" srcOrd="0" destOrd="0" presId="urn:microsoft.com/office/officeart/2005/8/layout/radial5"/>
    <dgm:cxn modelId="{7BE3BA13-E22C-4E54-8FFE-7DC2F9B54C5E}" type="presParOf" srcId="{20FDA6F1-8C69-4154-AED0-9D6D54D9EB52}" destId="{E5BF1613-A226-4190-A505-1A3D23E07D00}" srcOrd="12" destOrd="0" presId="urn:microsoft.com/office/officeart/2005/8/layout/radial5"/>
    <dgm:cxn modelId="{61C42539-3932-49D9-84A4-AF4E0AA50E60}" type="presParOf" srcId="{20FDA6F1-8C69-4154-AED0-9D6D54D9EB52}" destId="{C9AA6153-3520-4BAD-AA14-C7270624FF53}" srcOrd="13" destOrd="0" presId="urn:microsoft.com/office/officeart/2005/8/layout/radial5"/>
    <dgm:cxn modelId="{C08F8619-1047-4A98-8985-D768360DE64B}" type="presParOf" srcId="{C9AA6153-3520-4BAD-AA14-C7270624FF53}" destId="{C9936EC3-2774-4ECE-8E1C-4028C8CB2858}" srcOrd="0" destOrd="0" presId="urn:microsoft.com/office/officeart/2005/8/layout/radial5"/>
    <dgm:cxn modelId="{E4874F72-8E18-479A-9B8E-A379085278D7}" type="presParOf" srcId="{20FDA6F1-8C69-4154-AED0-9D6D54D9EB52}" destId="{1FD0B9A1-9D6E-4380-8F72-7D84E39E658E}" srcOrd="14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E6864-65B4-4EF3-9E71-60F3719B40AF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907CF-18ED-4DF5-BDBB-E6445E7D6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Етери </a:t>
            </a:r>
          </a:p>
          <a:p>
            <a:r>
              <a:rPr lang="uk-UA" dirty="0" smtClean="0"/>
              <a:t>Alk-O-Alk</a:t>
            </a:r>
          </a:p>
          <a:p>
            <a:r>
              <a:rPr lang="uk-UA" dirty="0" smtClean="0"/>
              <a:t> </a:t>
            </a:r>
          </a:p>
          <a:p>
            <a:r>
              <a:rPr lang="uk-UA" dirty="0" smtClean="0"/>
              <a:t>Естери </a:t>
            </a:r>
          </a:p>
          <a:p>
            <a:r>
              <a:rPr lang="uk-UA" dirty="0" smtClean="0"/>
              <a:t>R-COOAlk</a:t>
            </a:r>
          </a:p>
          <a:p>
            <a:r>
              <a:rPr lang="uk-UA" dirty="0" smtClean="0"/>
              <a:t> </a:t>
            </a:r>
          </a:p>
          <a:p>
            <a:r>
              <a:rPr lang="uk-UA" dirty="0" smtClean="0"/>
              <a:t>Алкени </a:t>
            </a:r>
          </a:p>
          <a:p>
            <a:r>
              <a:rPr lang="uk-UA" dirty="0" smtClean="0"/>
              <a:t>R-CH=CH-R</a:t>
            </a:r>
          </a:p>
          <a:p>
            <a:r>
              <a:rPr lang="uk-UA" dirty="0" smtClean="0"/>
              <a:t> </a:t>
            </a:r>
          </a:p>
          <a:p>
            <a:r>
              <a:rPr lang="uk-UA" dirty="0" smtClean="0"/>
              <a:t>Аміни </a:t>
            </a:r>
          </a:p>
          <a:p>
            <a:r>
              <a:rPr lang="uk-UA" dirty="0" smtClean="0"/>
              <a:t> Alk-NH</a:t>
            </a:r>
            <a:r>
              <a:rPr lang="uk-UA" baseline="-25000" dirty="0" smtClean="0"/>
              <a:t>2</a:t>
            </a:r>
            <a:endParaRPr lang="uk-UA" dirty="0" smtClean="0"/>
          </a:p>
          <a:p>
            <a:r>
              <a:rPr lang="uk-UA" dirty="0" smtClean="0"/>
              <a:t> </a:t>
            </a:r>
          </a:p>
          <a:p>
            <a:r>
              <a:rPr lang="uk-UA" dirty="0" smtClean="0"/>
              <a:t>Арени</a:t>
            </a:r>
          </a:p>
          <a:p>
            <a:r>
              <a:rPr lang="uk-UA" dirty="0" smtClean="0"/>
              <a:t>Alk-Ph </a:t>
            </a:r>
          </a:p>
          <a:p>
            <a:r>
              <a:rPr lang="uk-UA" dirty="0" smtClean="0"/>
              <a:t> </a:t>
            </a:r>
          </a:p>
          <a:p>
            <a:r>
              <a:rPr lang="uk-UA" dirty="0" smtClean="0"/>
              <a:t>Алкани </a:t>
            </a:r>
          </a:p>
          <a:p>
            <a:r>
              <a:rPr lang="uk-UA" dirty="0" smtClean="0"/>
              <a:t>Alk-Alk</a:t>
            </a:r>
          </a:p>
          <a:p>
            <a:r>
              <a:rPr lang="uk-UA" dirty="0" smtClean="0"/>
              <a:t> </a:t>
            </a:r>
          </a:p>
          <a:p>
            <a:r>
              <a:rPr lang="uk-UA" dirty="0" smtClean="0"/>
              <a:t>Нітрили</a:t>
            </a:r>
          </a:p>
          <a:p>
            <a:r>
              <a:rPr lang="uk-UA" dirty="0" smtClean="0"/>
              <a:t>Alk-CN</a:t>
            </a:r>
          </a:p>
          <a:p>
            <a:r>
              <a:rPr lang="uk-UA" dirty="0" smtClean="0"/>
              <a:t>Магній </a:t>
            </a:r>
            <a:r>
              <a:rPr lang="uk-UA" dirty="0" err="1" smtClean="0"/>
              <a:t>-органічні</a:t>
            </a:r>
            <a:r>
              <a:rPr lang="uk-UA" dirty="0" smtClean="0"/>
              <a:t> сполуки </a:t>
            </a:r>
          </a:p>
          <a:p>
            <a:r>
              <a:rPr lang="uk-UA" dirty="0" smtClean="0"/>
              <a:t> </a:t>
            </a:r>
          </a:p>
          <a:p>
            <a:r>
              <a:rPr lang="uk-UA" dirty="0" smtClean="0"/>
              <a:t>Спирти</a:t>
            </a:r>
          </a:p>
          <a:p>
            <a:r>
              <a:rPr lang="uk-UA" dirty="0" smtClean="0"/>
              <a:t>Alk-OH</a:t>
            </a:r>
          </a:p>
          <a:p>
            <a:r>
              <a:rPr lang="uk-UA" dirty="0" smtClean="0"/>
              <a:t>Галоген- алкани</a:t>
            </a:r>
          </a:p>
          <a:p>
            <a:r>
              <a:rPr lang="uk-UA" dirty="0" smtClean="0"/>
              <a:t>Alk-Hal</a:t>
            </a: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907CF-18ED-4DF5-BDBB-E6445E7D6B0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0AF2A8A-E97F-4FDD-9DA5-0C9607C2DC0E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0AF2A8A-E97F-4FDD-9DA5-0C9607C2DC0E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2214578"/>
          </a:xfrm>
        </p:spPr>
        <p:txBody>
          <a:bodyPr>
            <a:normAutofit/>
          </a:bodyPr>
          <a:lstStyle/>
          <a:p>
            <a:r>
              <a:rPr lang="uk-UA" b="1" dirty="0"/>
              <a:t>Синтез органічних сполук різних класів на основі вуглеводневої </a:t>
            </a:r>
            <a:r>
              <a:rPr lang="uk-UA" b="1" dirty="0" smtClean="0"/>
              <a:t>сировини</a:t>
            </a:r>
            <a:endParaRPr lang="en-US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285728"/>
          <a:ext cx="8229600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82" y="4429132"/>
            <a:ext cx="2643206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Газопереробна</a:t>
            </a:r>
            <a:endParaRPr lang="uk-UA" sz="2400" dirty="0">
              <a:solidFill>
                <a:schemeClr val="tx1"/>
              </a:solidFill>
            </a:endParaRPr>
          </a:p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промисловість </a:t>
            </a:r>
          </a:p>
          <a:p>
            <a:pPr algn="ctr"/>
            <a:r>
              <a:rPr lang="uk-UA" dirty="0" smtClean="0"/>
              <a:t> 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71802" y="4429132"/>
            <a:ext cx="2786082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Нафтохімічне</a:t>
            </a:r>
            <a:endParaRPr lang="uk-UA" sz="2400" dirty="0">
              <a:solidFill>
                <a:schemeClr val="tx1"/>
              </a:solidFill>
            </a:endParaRPr>
          </a:p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виробництво </a:t>
            </a:r>
          </a:p>
          <a:p>
            <a:pPr algn="ctr"/>
            <a:r>
              <a:rPr lang="uk-UA" dirty="0" smtClean="0"/>
              <a:t> </a:t>
            </a: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43636" y="4429132"/>
            <a:ext cx="2643206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  </a:t>
            </a:r>
            <a:r>
              <a:rPr lang="uk-UA" sz="2400" dirty="0" smtClean="0">
                <a:solidFill>
                  <a:schemeClr val="tx1"/>
                </a:solidFill>
              </a:rPr>
              <a:t>Коксохімічне</a:t>
            </a:r>
            <a:endParaRPr lang="uk-UA" sz="2400" dirty="0">
              <a:solidFill>
                <a:schemeClr val="tx1"/>
              </a:solidFill>
            </a:endParaRPr>
          </a:p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виробництво </a:t>
            </a:r>
          </a:p>
          <a:p>
            <a:pPr algn="ctr"/>
            <a:r>
              <a:rPr lang="uk-UA" dirty="0" smtClean="0"/>
              <a:t> </a:t>
            </a:r>
            <a:endParaRPr lang="en-US" dirty="0"/>
          </a:p>
        </p:txBody>
      </p:sp>
      <p:cxnSp>
        <p:nvCxnSpPr>
          <p:cNvPr id="7" name="Прямая соединительная линия 6"/>
          <p:cNvCxnSpPr>
            <a:endCxn id="5" idx="0"/>
          </p:cNvCxnSpPr>
          <p:nvPr/>
        </p:nvCxnSpPr>
        <p:spPr>
          <a:xfrm rot="5400000">
            <a:off x="1196555" y="3625455"/>
            <a:ext cx="1143008" cy="46434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3679819" y="3821909"/>
            <a:ext cx="1213652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10" idx="0"/>
          </p:cNvCxnSpPr>
          <p:nvPr/>
        </p:nvCxnSpPr>
        <p:spPr>
          <a:xfrm rot="16200000" flipH="1">
            <a:off x="6625842" y="3589735"/>
            <a:ext cx="1214446" cy="46434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428604"/>
          <a:ext cx="8858312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20" y="4857760"/>
            <a:ext cx="2000264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dirty="0" smtClean="0"/>
              <a:t>    </a:t>
            </a:r>
            <a:r>
              <a:rPr lang="uk-UA" sz="2400" dirty="0" smtClean="0">
                <a:solidFill>
                  <a:schemeClr val="tx1"/>
                </a:solidFill>
              </a:rPr>
              <a:t>Насичені </a:t>
            </a:r>
          </a:p>
          <a:p>
            <a:pPr lvl="0"/>
            <a:r>
              <a:rPr lang="uk-UA" sz="2400" dirty="0" smtClean="0">
                <a:solidFill>
                  <a:schemeClr val="tx1"/>
                </a:solidFill>
              </a:rPr>
              <a:t>   вуглеводні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00298" y="4857760"/>
            <a:ext cx="2000264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uk-UA" dirty="0" smtClean="0"/>
          </a:p>
          <a:p>
            <a:pPr lvl="0" algn="ctr"/>
            <a:r>
              <a:rPr lang="uk-UA" sz="2400" dirty="0" smtClean="0">
                <a:solidFill>
                  <a:schemeClr val="tx1"/>
                </a:solidFill>
              </a:rPr>
              <a:t>Ненасичені</a:t>
            </a:r>
          </a:p>
          <a:p>
            <a:pPr lvl="0" algn="ctr"/>
            <a:r>
              <a:rPr lang="uk-UA" sz="2400" dirty="0" smtClean="0">
                <a:solidFill>
                  <a:schemeClr val="tx1"/>
                </a:solidFill>
              </a:rPr>
              <a:t>вуглеводні</a:t>
            </a:r>
            <a:r>
              <a:rPr lang="uk-UA" dirty="0" smtClean="0"/>
              <a:t/>
            </a:r>
            <a:br>
              <a:rPr lang="uk-UA" dirty="0" smtClean="0"/>
            </a:b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43438" y="4857760"/>
            <a:ext cx="2071702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Ароматичні вуглеводні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58016" y="4857760"/>
            <a:ext cx="2000264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Синтез-газ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" name="Прямая соединительная линия 9"/>
          <p:cNvCxnSpPr>
            <a:endCxn id="5" idx="0"/>
          </p:cNvCxnSpPr>
          <p:nvPr/>
        </p:nvCxnSpPr>
        <p:spPr>
          <a:xfrm rot="5400000">
            <a:off x="1035819" y="3607595"/>
            <a:ext cx="1500198" cy="100013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6" idx="0"/>
          </p:cNvCxnSpPr>
          <p:nvPr/>
        </p:nvCxnSpPr>
        <p:spPr>
          <a:xfrm rot="5400000">
            <a:off x="2857488" y="4000504"/>
            <a:ext cx="1500198" cy="21431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endCxn id="7" idx="0"/>
          </p:cNvCxnSpPr>
          <p:nvPr/>
        </p:nvCxnSpPr>
        <p:spPr>
          <a:xfrm rot="16200000" flipH="1">
            <a:off x="4839892" y="4018363"/>
            <a:ext cx="1571636" cy="10715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6858016" y="3786190"/>
            <a:ext cx="1571636" cy="71438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/>
              <a:t>Інформаційна довідка</a:t>
            </a:r>
            <a:endParaRPr lang="en-US" sz="36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57158" y="857232"/>
            <a:ext cx="8501122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57188"/>
          <a:ext cx="8229600" cy="5768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48" y="4429132"/>
            <a:ext cx="164307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43636" y="4286256"/>
            <a:ext cx="278608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42938"/>
          <a:ext cx="8229600" cy="5483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29124" y="3643314"/>
            <a:ext cx="228601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28688"/>
          <a:ext cx="8229600" cy="519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50" name="Picture 6" descr="http://t1.gstatic.com/images?q=tbn:ANd9GcTIKC3F2INRGTOnaEhVHucxc_QwEggpFg6PwRlRsrXE1H3nCoaw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3714752"/>
            <a:ext cx="3929090" cy="257176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 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uk-UA" dirty="0" smtClean="0"/>
          </a:p>
          <a:p>
            <a:endParaRPr lang="en-US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642910" y="285728"/>
          <a:ext cx="792961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571480"/>
          <a:ext cx="8229600" cy="5285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5514956"/>
              </a:tblGrid>
              <a:tr h="714360"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Речовина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Застосування </a:t>
                      </a:r>
                      <a:endParaRPr lang="en-US" sz="3200" dirty="0"/>
                    </a:p>
                  </a:txBody>
                  <a:tcPr/>
                </a:tc>
              </a:tr>
              <a:tr h="2168812"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Етиленгліколь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PMingLiU"/>
                        </a:rPr>
                        <a:t>Виробництво полімеру для синтетичного </a:t>
                      </a:r>
                      <a:r>
                        <a:rPr lang="uk-UA" sz="1800">
                          <a:latin typeface="Times New Roman"/>
                          <a:ea typeface="PMingLiU"/>
                        </a:rPr>
                        <a:t>волокна </a:t>
                      </a:r>
                      <a:r>
                        <a:rPr lang="uk-UA" sz="1800" smtClean="0">
                          <a:latin typeface="Times New Roman"/>
                          <a:ea typeface="PMingLiU"/>
                        </a:rPr>
                        <a:t>лавсан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smtClean="0">
                          <a:latin typeface="Times New Roman"/>
                          <a:ea typeface="PMingLiU"/>
                        </a:rPr>
                        <a:t>Виробництво вибухових речовин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smtClean="0">
                          <a:latin typeface="Times New Roman"/>
                          <a:ea typeface="PMingLiU"/>
                        </a:rPr>
                        <a:t>Використання в якості антифризу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smtClean="0">
                          <a:latin typeface="Times New Roman"/>
                          <a:ea typeface="PMingLiU"/>
                        </a:rPr>
                        <a:t>Виготовлення</a:t>
                      </a:r>
                      <a:r>
                        <a:rPr lang="uk-UA" sz="1800" baseline="0" smtClean="0">
                          <a:latin typeface="Times New Roman"/>
                          <a:ea typeface="PMingLiU"/>
                        </a:rPr>
                        <a:t> розчинників</a:t>
                      </a:r>
                      <a:endParaRPr lang="en-US" sz="1800" dirty="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  <a:tr h="2402372"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Гліцерол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PMingLiU"/>
                        </a:rPr>
                        <a:t>Добування синтетичних смол для лакофарбової </a:t>
                      </a:r>
                      <a:r>
                        <a:rPr lang="uk-UA" sz="1800" dirty="0" smtClean="0">
                          <a:latin typeface="Times New Roman"/>
                          <a:ea typeface="PMingLiU"/>
                        </a:rPr>
                        <a:t>промисловості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PMingLiU"/>
                        </a:rPr>
                        <a:t>У медицині, косметиці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PMingLiU"/>
                        </a:rPr>
                        <a:t>У шкіряному виробництві, текстильній промисловості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PMingLiU"/>
                        </a:rPr>
                        <a:t>Виробництво вибухових речовин</a:t>
                      </a:r>
                      <a:endParaRPr lang="en-US" sz="1800" dirty="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Рисунок 4" descr="Eqn10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357430"/>
            <a:ext cx="135732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Eqn10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214818"/>
            <a:ext cx="174276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455</TotalTime>
  <Words>110</Words>
  <Application>Microsoft Office PowerPoint</Application>
  <PresentationFormat>Экран (4:3)</PresentationFormat>
  <Paragraphs>89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Техническая</vt:lpstr>
      <vt:lpstr>Синтез органічних сполук різних класів на основі вуглеводневої сировини</vt:lpstr>
      <vt:lpstr>Слайд 2</vt:lpstr>
      <vt:lpstr>Слайд 3</vt:lpstr>
      <vt:lpstr>Інформаційна довідка</vt:lpstr>
      <vt:lpstr>Слайд 5</vt:lpstr>
      <vt:lpstr>Слайд 6</vt:lpstr>
      <vt:lpstr>Слайд 7</vt:lpstr>
      <vt:lpstr>Слайд 8</vt:lpstr>
      <vt:lpstr>Слайд 9</vt:lpstr>
    </vt:vector>
  </TitlesOfParts>
  <Company>Tycoon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Синтез органічних сполук різних класів на основі вуглеводневої сировини</dc:title>
  <dc:creator>mamochka</dc:creator>
  <cp:lastModifiedBy>Женя</cp:lastModifiedBy>
  <cp:revision>50</cp:revision>
  <dcterms:created xsi:type="dcterms:W3CDTF">2011-11-15T07:37:29Z</dcterms:created>
  <dcterms:modified xsi:type="dcterms:W3CDTF">2013-12-03T15:47:12Z</dcterms:modified>
</cp:coreProperties>
</file>