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5" r:id="rId5"/>
    <p:sldId id="266" r:id="rId6"/>
    <p:sldId id="267" r:id="rId7"/>
    <p:sldId id="268" r:id="rId8"/>
    <p:sldId id="275" r:id="rId9"/>
    <p:sldId id="269" r:id="rId10"/>
    <p:sldId id="273" r:id="rId11"/>
    <p:sldId id="274" r:id="rId12"/>
    <p:sldId id="277" r:id="rId13"/>
    <p:sldId id="278" r:id="rId14"/>
    <p:sldId id="279" r:id="rId15"/>
    <p:sldId id="280" r:id="rId16"/>
    <p:sldId id="281" r:id="rId17"/>
    <p:sldId id="282" r:id="rId18"/>
    <p:sldId id="272" r:id="rId19"/>
    <p:sldId id="283" r:id="rId20"/>
    <p:sldId id="284" r:id="rId21"/>
    <p:sldId id="276" r:id="rId22"/>
    <p:sldId id="270" r:id="rId23"/>
    <p:sldId id="271"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B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E:\Photoshop\1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323528" y="836712"/>
            <a:ext cx="7772400" cy="1470025"/>
          </a:xfrm>
        </p:spPr>
        <p:txBody>
          <a:bodyPr/>
          <a:lstStyle>
            <a:lvl1pPr>
              <a:defRPr>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15616" y="2708920"/>
            <a:ext cx="6400800" cy="1752600"/>
          </a:xfrm>
        </p:spPr>
        <p:txBody>
          <a:bodyPr/>
          <a:lstStyle>
            <a:lvl1pPr marL="0" indent="0" algn="ctr">
              <a:buNone/>
              <a:defRPr>
                <a:solidFill>
                  <a:srgbClr val="FBFBB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3" descr="E:\Photoshop\21.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lvl1pPr>
              <a:defRPr>
                <a:solidFill>
                  <a:srgbClr val="FBFBB7"/>
                </a:solidFill>
              </a:defRPr>
            </a:lvl1pPr>
          </a:lstStyle>
          <a:p>
            <a:r>
              <a:rPr lang="ru-RU" smtClean="0"/>
              <a:t>Образец заголовка</a:t>
            </a:r>
            <a:endParaRPr lang="ru-RU" dirty="0"/>
          </a:p>
        </p:txBody>
      </p:sp>
      <p:sp>
        <p:nvSpPr>
          <p:cNvPr id="3" name="Содержимое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26" name="Picture 2" descr="E:\Photoshop\21.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rtl="0" eaLnBrk="1" fontAlgn="base" hangingPunct="1">
        <a:spcBef>
          <a:spcPct val="0"/>
        </a:spcBef>
        <a:spcAft>
          <a:spcPct val="0"/>
        </a:spcAft>
        <a:defRPr sz="4400" kern="1200">
          <a:solidFill>
            <a:srgbClr val="FBFBB7"/>
          </a:solidFill>
          <a:latin typeface="+mj-lt"/>
          <a:ea typeface="+mj-ea"/>
          <a:cs typeface="+mj-cs"/>
        </a:defRPr>
      </a:lvl1pPr>
      <a:lvl2pPr algn="ctr" rtl="0" eaLnBrk="1" fontAlgn="base" hangingPunct="1">
        <a:spcBef>
          <a:spcPct val="0"/>
        </a:spcBef>
        <a:spcAft>
          <a:spcPct val="0"/>
        </a:spcAft>
        <a:defRPr sz="4400">
          <a:solidFill>
            <a:srgbClr val="FBFBB7"/>
          </a:solidFill>
          <a:latin typeface="Calibri" pitchFamily="34" charset="0"/>
        </a:defRPr>
      </a:lvl2pPr>
      <a:lvl3pPr algn="ctr" rtl="0" eaLnBrk="1" fontAlgn="base" hangingPunct="1">
        <a:spcBef>
          <a:spcPct val="0"/>
        </a:spcBef>
        <a:spcAft>
          <a:spcPct val="0"/>
        </a:spcAft>
        <a:defRPr sz="4400">
          <a:solidFill>
            <a:srgbClr val="FBFBB7"/>
          </a:solidFill>
          <a:latin typeface="Calibri" pitchFamily="34" charset="0"/>
        </a:defRPr>
      </a:lvl3pPr>
      <a:lvl4pPr algn="ctr" rtl="0" eaLnBrk="1" fontAlgn="base" hangingPunct="1">
        <a:spcBef>
          <a:spcPct val="0"/>
        </a:spcBef>
        <a:spcAft>
          <a:spcPct val="0"/>
        </a:spcAft>
        <a:defRPr sz="4400">
          <a:solidFill>
            <a:srgbClr val="FBFBB7"/>
          </a:solidFill>
          <a:latin typeface="Calibri" pitchFamily="34" charset="0"/>
        </a:defRPr>
      </a:lvl4pPr>
      <a:lvl5pPr algn="ctr" rtl="0" eaLnBrk="1" fontAlgn="base" hangingPunct="1">
        <a:spcBef>
          <a:spcPct val="0"/>
        </a:spcBef>
        <a:spcAft>
          <a:spcPct val="0"/>
        </a:spcAft>
        <a:defRPr sz="4400">
          <a:solidFill>
            <a:srgbClr val="FBFBB7"/>
          </a:solidFill>
          <a:latin typeface="Calibri" pitchFamily="34" charset="0"/>
        </a:defRPr>
      </a:lvl5pPr>
      <a:lvl6pPr marL="457200" algn="ctr" rtl="0" eaLnBrk="1" fontAlgn="base" hangingPunct="1">
        <a:spcBef>
          <a:spcPct val="0"/>
        </a:spcBef>
        <a:spcAft>
          <a:spcPct val="0"/>
        </a:spcAft>
        <a:defRPr sz="4400">
          <a:solidFill>
            <a:srgbClr val="FBFBB7"/>
          </a:solidFill>
          <a:latin typeface="Calibri" pitchFamily="34" charset="0"/>
        </a:defRPr>
      </a:lvl6pPr>
      <a:lvl7pPr marL="914400" algn="ctr" rtl="0" eaLnBrk="1" fontAlgn="base" hangingPunct="1">
        <a:spcBef>
          <a:spcPct val="0"/>
        </a:spcBef>
        <a:spcAft>
          <a:spcPct val="0"/>
        </a:spcAft>
        <a:defRPr sz="4400">
          <a:solidFill>
            <a:srgbClr val="FBFBB7"/>
          </a:solidFill>
          <a:latin typeface="Calibri" pitchFamily="34" charset="0"/>
        </a:defRPr>
      </a:lvl7pPr>
      <a:lvl8pPr marL="1371600" algn="ctr" rtl="0" eaLnBrk="1" fontAlgn="base" hangingPunct="1">
        <a:spcBef>
          <a:spcPct val="0"/>
        </a:spcBef>
        <a:spcAft>
          <a:spcPct val="0"/>
        </a:spcAft>
        <a:defRPr sz="4400">
          <a:solidFill>
            <a:srgbClr val="FBFBB7"/>
          </a:solidFill>
          <a:latin typeface="Calibri" pitchFamily="34" charset="0"/>
        </a:defRPr>
      </a:lvl8pPr>
      <a:lvl9pPr marL="1828800" algn="ctr" rtl="0" eaLnBrk="1" fontAlgn="base" hangingPunct="1">
        <a:spcBef>
          <a:spcPct val="0"/>
        </a:spcBef>
        <a:spcAft>
          <a:spcPct val="0"/>
        </a:spcAft>
        <a:defRPr sz="4400">
          <a:solidFill>
            <a:srgbClr val="FBFBB7"/>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12.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24.jpeg"/><Relationship Id="rId10" Type="http://schemas.openxmlformats.org/officeDocument/2006/relationships/image" Target="../media/image38.jpeg"/><Relationship Id="rId4" Type="http://schemas.openxmlformats.org/officeDocument/2006/relationships/image" Target="../media/image33.jpeg"/><Relationship Id="rId9"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ом\Desktop\)\Рисунок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098" name="Заголовок 1"/>
          <p:cNvSpPr>
            <a:spLocks noGrp="1"/>
          </p:cNvSpPr>
          <p:nvPr>
            <p:ph type="ctrTitle"/>
          </p:nvPr>
        </p:nvSpPr>
        <p:spPr>
          <a:xfrm>
            <a:off x="142844" y="714356"/>
            <a:ext cx="5000660" cy="5643602"/>
          </a:xfrm>
        </p:spPr>
        <p:txBody>
          <a:bodyPr/>
          <a:lstStyle/>
          <a:p>
            <a:r>
              <a:rPr lang="en-US" sz="4000" dirty="0" smtClean="0">
                <a:latin typeface="Cooper Std Black" pitchFamily="18" charset="0"/>
              </a:rPr>
              <a:t>English Literature</a:t>
            </a:r>
            <a:br>
              <a:rPr lang="en-US" sz="4000" dirty="0" smtClean="0">
                <a:latin typeface="Cooper Std Black" pitchFamily="18" charset="0"/>
              </a:rPr>
            </a:br>
            <a:r>
              <a:rPr lang="en-US" sz="4000" dirty="0" smtClean="0">
                <a:latin typeface="Cooper Std Black" pitchFamily="18" charset="0"/>
              </a:rPr>
              <a:t>Project Work</a:t>
            </a:r>
            <a:br>
              <a:rPr lang="en-US" sz="4000" dirty="0" smtClean="0">
                <a:latin typeface="Cooper Std Black" pitchFamily="18" charset="0"/>
              </a:rPr>
            </a:br>
            <a:r>
              <a:rPr lang="en-US" sz="4000" dirty="0" smtClean="0">
                <a:latin typeface="Cooper Std Black" pitchFamily="18" charset="0"/>
              </a:rPr>
              <a:t>composed</a:t>
            </a:r>
            <a:br>
              <a:rPr lang="en-US" sz="4000" dirty="0" smtClean="0">
                <a:latin typeface="Cooper Std Black" pitchFamily="18" charset="0"/>
              </a:rPr>
            </a:br>
            <a:r>
              <a:rPr lang="en-US" sz="4000" dirty="0" smtClean="0">
                <a:latin typeface="Cooper Std Black" pitchFamily="18" charset="0"/>
              </a:rPr>
              <a:t>by the students</a:t>
            </a:r>
            <a:br>
              <a:rPr lang="en-US" sz="4000" dirty="0" smtClean="0">
                <a:latin typeface="Cooper Std Black" pitchFamily="18" charset="0"/>
              </a:rPr>
            </a:br>
            <a:r>
              <a:rPr lang="en-US" sz="4000" dirty="0" smtClean="0">
                <a:latin typeface="Cooper Std Black" pitchFamily="18" charset="0"/>
              </a:rPr>
              <a:t>of the 6 form</a:t>
            </a:r>
            <a:br>
              <a:rPr lang="en-US" sz="4000" dirty="0" smtClean="0">
                <a:latin typeface="Cooper Std Black" pitchFamily="18" charset="0"/>
              </a:rPr>
            </a:br>
            <a:r>
              <a:rPr lang="en-US" sz="4000" dirty="0" smtClean="0">
                <a:latin typeface="Cooper Std Black" pitchFamily="18" charset="0"/>
              </a:rPr>
              <a:t>Denis </a:t>
            </a:r>
            <a:r>
              <a:rPr lang="en-US" sz="4000" dirty="0" err="1" smtClean="0">
                <a:latin typeface="Cooper Std Black" pitchFamily="18" charset="0"/>
              </a:rPr>
              <a:t>Shapoval</a:t>
            </a:r>
            <a:r>
              <a:rPr lang="en-US" sz="4000" dirty="0" smtClean="0">
                <a:latin typeface="Cooper Std Black" pitchFamily="18" charset="0"/>
              </a:rPr>
              <a:t/>
            </a:r>
            <a:br>
              <a:rPr lang="en-US" sz="4000" dirty="0" smtClean="0">
                <a:latin typeface="Cooper Std Black" pitchFamily="18" charset="0"/>
              </a:rPr>
            </a:br>
            <a:r>
              <a:rPr lang="en-US" sz="4000" dirty="0" smtClean="0">
                <a:latin typeface="Cooper Std Black" pitchFamily="18" charset="0"/>
              </a:rPr>
              <a:t>and</a:t>
            </a:r>
            <a:br>
              <a:rPr lang="en-US" sz="4000" dirty="0" smtClean="0">
                <a:latin typeface="Cooper Std Black" pitchFamily="18" charset="0"/>
              </a:rPr>
            </a:br>
            <a:r>
              <a:rPr lang="en-US" sz="4000" dirty="0" smtClean="0">
                <a:latin typeface="Cooper Std Black" pitchFamily="18" charset="0"/>
              </a:rPr>
              <a:t>Lena </a:t>
            </a:r>
            <a:r>
              <a:rPr lang="en-US" sz="4000" dirty="0" err="1" smtClean="0">
                <a:latin typeface="Cooper Std Black" pitchFamily="18" charset="0"/>
              </a:rPr>
              <a:t>Bykhovets</a:t>
            </a:r>
            <a:r>
              <a:rPr lang="en-US" sz="4000" dirty="0" smtClean="0">
                <a:latin typeface="Cooper Std Black" pitchFamily="18" charset="0"/>
              </a:rPr>
              <a:t>`</a:t>
            </a:r>
            <a:r>
              <a:rPr lang="en-US" sz="6000" dirty="0" smtClean="0"/>
              <a:t/>
            </a:r>
            <a:br>
              <a:rPr lang="en-US" sz="6000" dirty="0" smtClean="0"/>
            </a:br>
            <a:endParaRPr lang="ru-RU" sz="6000" dirty="0" smtClean="0"/>
          </a:p>
        </p:txBody>
      </p:sp>
      <p:sp>
        <p:nvSpPr>
          <p:cNvPr id="4099" name="Подзаголовок 2"/>
          <p:cNvSpPr>
            <a:spLocks noGrp="1"/>
          </p:cNvSpPr>
          <p:nvPr>
            <p:ph type="subTitle" idx="1"/>
          </p:nvPr>
        </p:nvSpPr>
        <p:spPr>
          <a:xfrm>
            <a:off x="7243794" y="6357958"/>
            <a:ext cx="1900206" cy="428628"/>
          </a:xfrm>
        </p:spPr>
        <p:txBody>
          <a:bodyPr/>
          <a:lstStyle/>
          <a:p>
            <a:r>
              <a:rPr lang="en-US" dirty="0" smtClean="0"/>
              <a:t>2013©</a:t>
            </a:r>
            <a:endParaRPr lang="ru-RU" dirty="0" smtClean="0"/>
          </a:p>
        </p:txBody>
      </p:sp>
      <p:sp>
        <p:nvSpPr>
          <p:cNvPr id="5" name="Прямоугольник 4"/>
          <p:cNvSpPr/>
          <p:nvPr/>
        </p:nvSpPr>
        <p:spPr>
          <a:xfrm>
            <a:off x="5429256" y="2143116"/>
            <a:ext cx="3357586" cy="2246769"/>
          </a:xfrm>
          <a:prstGeom prst="rect">
            <a:avLst/>
          </a:prstGeom>
        </p:spPr>
        <p:txBody>
          <a:bodyPr wrap="square">
            <a:spAutoFit/>
          </a:bodyPr>
          <a:lstStyle/>
          <a:p>
            <a:r>
              <a:rPr lang="en-US" sz="2800" b="1" dirty="0" smtClean="0">
                <a:solidFill>
                  <a:schemeClr val="bg1"/>
                </a:solidFill>
                <a:latin typeface="Comic Sans MS" pitchFamily="66" charset="0"/>
                <a:cs typeface="Gisha" pitchFamily="34" charset="-79"/>
              </a:rPr>
              <a:t>"Words are, of course, the most powerful drug used by mankind."</a:t>
            </a:r>
          </a:p>
          <a:p>
            <a:r>
              <a:rPr lang="en-US" sz="2800" b="1" dirty="0" smtClean="0">
                <a:solidFill>
                  <a:schemeClr val="bg1"/>
                </a:solidFill>
                <a:latin typeface="Comic Sans MS" pitchFamily="66" charset="0"/>
                <a:cs typeface="Gisha" pitchFamily="34" charset="-79"/>
              </a:rPr>
              <a:t>– Rudyard Kipling</a:t>
            </a:r>
            <a:endParaRPr lang="en-US" sz="2000" b="1" dirty="0">
              <a:solidFill>
                <a:schemeClr val="bg1"/>
              </a:solidFill>
              <a:latin typeface="Comic Sans MS" pitchFamily="66" charset="0"/>
              <a:cs typeface="Gisha" pitchFamily="34" charset="-79"/>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357166"/>
            <a:ext cx="7500958" cy="6143668"/>
          </a:xfrm>
        </p:spPr>
        <p:txBody>
          <a:bodyPr/>
          <a:lstStyle/>
          <a:p>
            <a:pPr algn="l"/>
            <a:r>
              <a:rPr lang="en-US" sz="2800" b="1" dirty="0" smtClean="0">
                <a:solidFill>
                  <a:schemeClr val="bg1"/>
                </a:solidFill>
                <a:latin typeface="Comic Sans MS" pitchFamily="66" charset="0"/>
              </a:rPr>
              <a:t> </a:t>
            </a:r>
            <a:endParaRPr lang="ru-RU" sz="2800" b="1" dirty="0">
              <a:solidFill>
                <a:schemeClr val="bg1"/>
              </a:solidFill>
              <a:latin typeface="Comic Sans MS" pitchFamily="66" charset="0"/>
            </a:endParaRPr>
          </a:p>
        </p:txBody>
      </p:sp>
      <p:pic>
        <p:nvPicPr>
          <p:cNvPr id="5122" name="Picture 2" descr="C:\Users\Дом\Desktop\)\IF-page-1.jpg"/>
          <p:cNvPicPr>
            <a:picLocks noChangeAspect="1" noChangeArrowheads="1"/>
          </p:cNvPicPr>
          <p:nvPr/>
        </p:nvPicPr>
        <p:blipFill>
          <a:blip r:embed="rId3"/>
          <a:srcRect/>
          <a:stretch>
            <a:fillRect/>
          </a:stretch>
        </p:blipFill>
        <p:spPr bwMode="auto">
          <a:xfrm>
            <a:off x="0" y="320137"/>
            <a:ext cx="9144000" cy="6217725"/>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357166"/>
            <a:ext cx="7500958" cy="6143668"/>
          </a:xfrm>
        </p:spPr>
        <p:txBody>
          <a:bodyPr/>
          <a:lstStyle/>
          <a:p>
            <a:pPr algn="l"/>
            <a:r>
              <a:rPr lang="en-US" sz="2800" b="1" dirty="0" smtClean="0">
                <a:solidFill>
                  <a:schemeClr val="bg1"/>
                </a:solidFill>
                <a:latin typeface="Comic Sans MS" pitchFamily="66" charset="0"/>
              </a:rPr>
              <a:t> </a:t>
            </a:r>
            <a:endParaRPr lang="ru-RU" sz="2800" b="1" dirty="0">
              <a:solidFill>
                <a:schemeClr val="bg1"/>
              </a:solidFill>
              <a:latin typeface="Comic Sans MS" pitchFamily="66" charset="0"/>
            </a:endParaRPr>
          </a:p>
        </p:txBody>
      </p:sp>
      <p:sp>
        <p:nvSpPr>
          <p:cNvPr id="5" name="Прямоугольник 4"/>
          <p:cNvSpPr/>
          <p:nvPr/>
        </p:nvSpPr>
        <p:spPr>
          <a:xfrm>
            <a:off x="0" y="714356"/>
            <a:ext cx="5357818" cy="3046988"/>
          </a:xfrm>
          <a:prstGeom prst="rect">
            <a:avLst/>
          </a:prstGeom>
        </p:spPr>
        <p:txBody>
          <a:bodyPr wrap="square">
            <a:spAutoFit/>
          </a:bodyPr>
          <a:lstStyle/>
          <a:p>
            <a:r>
              <a:rPr lang="en-US" sz="2400" b="1" dirty="0" smtClean="0">
                <a:solidFill>
                  <a:schemeClr val="bg1"/>
                </a:solidFill>
                <a:latin typeface="Comic Sans MS" pitchFamily="66" charset="0"/>
              </a:rPr>
              <a:t>In 1907 he received the first Nobel Prize in literature given to an author writing in the English language .Kipling became Lord Rector of St Andrews University in Scotland. Kipling kept writing until the early 1930s, but with much less success than before. </a:t>
            </a:r>
            <a:endParaRPr lang="uk-UA" sz="2400" dirty="0"/>
          </a:p>
        </p:txBody>
      </p:sp>
      <p:pic>
        <p:nvPicPr>
          <p:cNvPr id="6146" name="Picture 2" descr="C:\Users\Дом\Desktop\)\загруженное (1).jpg"/>
          <p:cNvPicPr>
            <a:picLocks noChangeAspect="1" noChangeArrowheads="1"/>
          </p:cNvPicPr>
          <p:nvPr/>
        </p:nvPicPr>
        <p:blipFill>
          <a:blip r:embed="rId3"/>
          <a:srcRect/>
          <a:stretch>
            <a:fillRect/>
          </a:stretch>
        </p:blipFill>
        <p:spPr bwMode="auto">
          <a:xfrm>
            <a:off x="5072067" y="2786067"/>
            <a:ext cx="4071934" cy="4071934"/>
          </a:xfrm>
          <a:prstGeom prst="rect">
            <a:avLst/>
          </a:prstGeom>
          <a:noFill/>
        </p:spPr>
      </p:pic>
      <p:pic>
        <p:nvPicPr>
          <p:cNvPr id="4098" name="Picture 2" descr="C:\Users\Дом\Desktop\)\Sweden_770.jpg"/>
          <p:cNvPicPr>
            <a:picLocks noChangeAspect="1" noChangeArrowheads="1"/>
          </p:cNvPicPr>
          <p:nvPr/>
        </p:nvPicPr>
        <p:blipFill>
          <a:blip r:embed="rId4"/>
          <a:srcRect/>
          <a:stretch>
            <a:fillRect/>
          </a:stretch>
        </p:blipFill>
        <p:spPr bwMode="auto">
          <a:xfrm>
            <a:off x="0" y="4751624"/>
            <a:ext cx="3071802" cy="2106376"/>
          </a:xfrm>
          <a:prstGeom prst="rect">
            <a:avLst/>
          </a:prstGeom>
          <a:noFill/>
        </p:spPr>
      </p:pic>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pic>
        <p:nvPicPr>
          <p:cNvPr id="5" name="Picture 2" descr="C:\Users\Дом\Desktop\)\article-2430993-183BAD0F00000578-472_306x423.jpg"/>
          <p:cNvPicPr>
            <a:picLocks noChangeAspect="1" noChangeArrowheads="1"/>
          </p:cNvPicPr>
          <p:nvPr/>
        </p:nvPicPr>
        <p:blipFill>
          <a:blip r:embed="rId3"/>
          <a:srcRect/>
          <a:stretch>
            <a:fillRect/>
          </a:stretch>
        </p:blipFill>
        <p:spPr bwMode="auto">
          <a:xfrm>
            <a:off x="5643570" y="2019170"/>
            <a:ext cx="3500430" cy="4838830"/>
          </a:xfrm>
          <a:prstGeom prst="rect">
            <a:avLst/>
          </a:prstGeom>
          <a:noFill/>
        </p:spPr>
      </p:pic>
      <p:sp>
        <p:nvSpPr>
          <p:cNvPr id="2" name="Заголовок 1"/>
          <p:cNvSpPr>
            <a:spLocks noGrp="1"/>
          </p:cNvSpPr>
          <p:nvPr>
            <p:ph type="title"/>
          </p:nvPr>
        </p:nvSpPr>
        <p:spPr>
          <a:xfrm>
            <a:off x="0" y="357166"/>
            <a:ext cx="7500958" cy="6143668"/>
          </a:xfrm>
        </p:spPr>
        <p:txBody>
          <a:bodyPr/>
          <a:lstStyle/>
          <a:p>
            <a:pPr algn="l"/>
            <a:r>
              <a:rPr lang="en-US" sz="2800" b="1" dirty="0" smtClean="0">
                <a:solidFill>
                  <a:schemeClr val="bg1"/>
                </a:solidFill>
                <a:latin typeface="Comic Sans MS" pitchFamily="66" charset="0"/>
              </a:rPr>
              <a:t> </a:t>
            </a:r>
            <a:endParaRPr lang="ru-RU" sz="2800" b="1" dirty="0">
              <a:solidFill>
                <a:schemeClr val="bg1"/>
              </a:solidFill>
              <a:latin typeface="Comic Sans MS" pitchFamily="66" charset="0"/>
            </a:endParaRPr>
          </a:p>
        </p:txBody>
      </p:sp>
      <p:sp>
        <p:nvSpPr>
          <p:cNvPr id="15" name="Прямоугольник 14"/>
          <p:cNvSpPr/>
          <p:nvPr/>
        </p:nvSpPr>
        <p:spPr>
          <a:xfrm>
            <a:off x="0" y="0"/>
            <a:ext cx="9144000" cy="4893647"/>
          </a:xfrm>
          <a:prstGeom prst="rect">
            <a:avLst/>
          </a:prstGeom>
        </p:spPr>
        <p:txBody>
          <a:bodyPr wrap="square">
            <a:spAutoFit/>
          </a:bodyPr>
          <a:lstStyle/>
          <a:p>
            <a:endParaRPr lang="en-US" sz="2400" b="1" dirty="0" smtClean="0">
              <a:solidFill>
                <a:schemeClr val="bg1"/>
              </a:solidFill>
              <a:latin typeface="Comic Sans MS" pitchFamily="66" charset="0"/>
            </a:endParaRPr>
          </a:p>
          <a:p>
            <a:endParaRPr lang="en-US" sz="2400" b="1" dirty="0" smtClean="0">
              <a:solidFill>
                <a:schemeClr val="bg1"/>
              </a:solidFill>
              <a:latin typeface="Comic Sans MS" pitchFamily="66" charset="0"/>
            </a:endParaRPr>
          </a:p>
          <a:p>
            <a:r>
              <a:rPr lang="en-US" sz="4800" b="1" dirty="0" smtClean="0">
                <a:solidFill>
                  <a:schemeClr val="bg1"/>
                </a:solidFill>
                <a:latin typeface="Comic Sans MS" pitchFamily="66" charset="0"/>
              </a:rPr>
              <a:t>1.How many serving men in the work of Kipling</a:t>
            </a:r>
            <a:r>
              <a:rPr lang="ru-RU" sz="4800" b="1" dirty="0" smtClean="0">
                <a:solidFill>
                  <a:schemeClr val="bg1"/>
                </a:solidFill>
                <a:latin typeface="Comic Sans MS" pitchFamily="66" charset="0"/>
              </a:rPr>
              <a:t>?</a:t>
            </a:r>
            <a:endParaRPr lang="en-US" sz="4800" b="1" dirty="0" smtClean="0">
              <a:solidFill>
                <a:schemeClr val="bg1"/>
              </a:solidFill>
              <a:latin typeface="Comic Sans MS" pitchFamily="66" charset="0"/>
            </a:endParaRPr>
          </a:p>
          <a:p>
            <a:endParaRPr lang="en-US" sz="4800" b="1" dirty="0" smtClean="0">
              <a:solidFill>
                <a:schemeClr val="bg1"/>
              </a:solidFill>
              <a:latin typeface="Comic Sans MS" pitchFamily="66" charset="0"/>
            </a:endParaRPr>
          </a:p>
          <a:p>
            <a:endParaRPr lang="en-US" sz="4800" b="1" dirty="0" smtClean="0">
              <a:solidFill>
                <a:schemeClr val="bg1"/>
              </a:solidFill>
              <a:latin typeface="Comic Sans MS" pitchFamily="66" charset="0"/>
            </a:endParaRPr>
          </a:p>
          <a:p>
            <a:r>
              <a:rPr lang="en-US" sz="4800" b="1" dirty="0" smtClean="0">
                <a:solidFill>
                  <a:schemeClr val="bg1"/>
                </a:solidFill>
                <a:latin typeface="Comic Sans MS" pitchFamily="66" charset="0"/>
              </a:rPr>
              <a:t>2.What are their names?</a:t>
            </a:r>
          </a:p>
          <a:p>
            <a:endParaRPr lang="uk-UA" sz="2400" b="1" dirty="0">
              <a:solidFill>
                <a:schemeClr val="bg1"/>
              </a:solidFill>
              <a:latin typeface="Comic Sans MS" pitchFamily="66" charset="0"/>
            </a:endParaRPr>
          </a:p>
        </p:txBody>
      </p:sp>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357166"/>
            <a:ext cx="7500958" cy="6143668"/>
          </a:xfrm>
        </p:spPr>
        <p:txBody>
          <a:bodyPr/>
          <a:lstStyle/>
          <a:p>
            <a:pPr algn="l"/>
            <a:r>
              <a:rPr lang="en-US" sz="2800" b="1" dirty="0" smtClean="0">
                <a:solidFill>
                  <a:schemeClr val="bg1"/>
                </a:solidFill>
                <a:latin typeface="Comic Sans MS" pitchFamily="66" charset="0"/>
              </a:rPr>
              <a:t> </a:t>
            </a:r>
            <a:endParaRPr lang="ru-RU" sz="2800" b="1" dirty="0">
              <a:solidFill>
                <a:schemeClr val="bg1"/>
              </a:solidFill>
              <a:latin typeface="Comic Sans MS" pitchFamily="66" charset="0"/>
            </a:endParaRPr>
          </a:p>
        </p:txBody>
      </p:sp>
      <p:pic>
        <p:nvPicPr>
          <p:cNvPr id="9218" name="Picture 2" descr="C:\Users\Дом\Desktop\)\310 C18 Directing OPEN.png"/>
          <p:cNvPicPr>
            <a:picLocks noChangeAspect="1" noChangeArrowheads="1"/>
          </p:cNvPicPr>
          <p:nvPr/>
        </p:nvPicPr>
        <p:blipFill>
          <a:blip r:embed="rId3"/>
          <a:srcRect/>
          <a:stretch>
            <a:fillRect/>
          </a:stretch>
        </p:blipFill>
        <p:spPr bwMode="auto">
          <a:xfrm>
            <a:off x="-1" y="0"/>
            <a:ext cx="9114005"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357166"/>
            <a:ext cx="7500958" cy="6143668"/>
          </a:xfrm>
        </p:spPr>
        <p:txBody>
          <a:bodyPr/>
          <a:lstStyle/>
          <a:p>
            <a:pPr algn="l"/>
            <a:r>
              <a:rPr lang="en-US" sz="2800" b="1" dirty="0" smtClean="0">
                <a:solidFill>
                  <a:schemeClr val="bg1"/>
                </a:solidFill>
                <a:latin typeface="Comic Sans MS" pitchFamily="66" charset="0"/>
              </a:rPr>
              <a:t> </a:t>
            </a:r>
            <a:endParaRPr lang="ru-RU" sz="2800" b="1" dirty="0">
              <a:solidFill>
                <a:schemeClr val="bg1"/>
              </a:solidFill>
              <a:latin typeface="Comic Sans MS" pitchFamily="66" charset="0"/>
            </a:endParaRPr>
          </a:p>
        </p:txBody>
      </p:sp>
      <p:sp>
        <p:nvSpPr>
          <p:cNvPr id="5" name="Прямоугольник 4"/>
          <p:cNvSpPr/>
          <p:nvPr/>
        </p:nvSpPr>
        <p:spPr>
          <a:xfrm>
            <a:off x="142844" y="285728"/>
            <a:ext cx="8429684" cy="3477875"/>
          </a:xfrm>
          <a:prstGeom prst="rect">
            <a:avLst/>
          </a:prstGeom>
        </p:spPr>
        <p:txBody>
          <a:bodyPr wrap="square">
            <a:spAutoFit/>
          </a:bodyPr>
          <a:lstStyle/>
          <a:p>
            <a:r>
              <a:rPr lang="en-US" sz="4400" b="1" dirty="0" smtClean="0">
                <a:solidFill>
                  <a:schemeClr val="bg1"/>
                </a:solidFill>
                <a:latin typeface="Comic Sans MS" pitchFamily="66" charset="0"/>
              </a:rPr>
              <a:t>3.What tales he wrote for children?</a:t>
            </a:r>
          </a:p>
          <a:p>
            <a:endParaRPr lang="en-US" sz="4400" b="1" dirty="0" smtClean="0">
              <a:solidFill>
                <a:schemeClr val="bg1"/>
              </a:solidFill>
              <a:latin typeface="Comic Sans MS" pitchFamily="66" charset="0"/>
            </a:endParaRPr>
          </a:p>
          <a:p>
            <a:r>
              <a:rPr lang="en-US" sz="4400" b="1" dirty="0" smtClean="0">
                <a:solidFill>
                  <a:schemeClr val="bg1"/>
                </a:solidFill>
                <a:latin typeface="Comic Sans MS" pitchFamily="66" charset="0"/>
              </a:rPr>
              <a:t>4.Which of them are the most famous</a:t>
            </a:r>
            <a:r>
              <a:rPr lang="ru-RU" sz="4400" b="1" dirty="0" smtClean="0">
                <a:solidFill>
                  <a:schemeClr val="bg1"/>
                </a:solidFill>
                <a:latin typeface="Comic Sans MS" pitchFamily="66" charset="0"/>
              </a:rPr>
              <a:t>?</a:t>
            </a:r>
            <a:endParaRPr lang="uk-UA" sz="4400" b="1" dirty="0">
              <a:solidFill>
                <a:schemeClr val="bg1"/>
              </a:solidFill>
              <a:latin typeface="Comic Sans MS" pitchFamily="66" charset="0"/>
            </a:endParaRPr>
          </a:p>
        </p:txBody>
      </p:sp>
      <p:pic>
        <p:nvPicPr>
          <p:cNvPr id="1026" name="Picture 2" descr="C:\Users\Дом\Desktop\)\images (1).jpg"/>
          <p:cNvPicPr>
            <a:picLocks noChangeAspect="1" noChangeArrowheads="1"/>
          </p:cNvPicPr>
          <p:nvPr/>
        </p:nvPicPr>
        <p:blipFill>
          <a:blip r:embed="rId3"/>
          <a:srcRect/>
          <a:stretch>
            <a:fillRect/>
          </a:stretch>
        </p:blipFill>
        <p:spPr bwMode="auto">
          <a:xfrm>
            <a:off x="4079521" y="3643313"/>
            <a:ext cx="5064479" cy="3214687"/>
          </a:xfrm>
          <a:prstGeom prst="rect">
            <a:avLst/>
          </a:prstGeom>
          <a:noFill/>
        </p:spPr>
      </p:pic>
    </p:spTree>
  </p:cSld>
  <p:clrMapOvr>
    <a:masterClrMapping/>
  </p:clrMapOvr>
  <p:transition>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357166"/>
            <a:ext cx="7500958" cy="6143668"/>
          </a:xfrm>
        </p:spPr>
        <p:txBody>
          <a:bodyPr/>
          <a:lstStyle/>
          <a:p>
            <a:pPr algn="l"/>
            <a:r>
              <a:rPr lang="en-US" sz="2800" b="1" dirty="0" smtClean="0">
                <a:solidFill>
                  <a:schemeClr val="bg1"/>
                </a:solidFill>
                <a:latin typeface="Comic Sans MS" pitchFamily="66" charset="0"/>
              </a:rPr>
              <a:t> </a:t>
            </a:r>
            <a:endParaRPr lang="ru-RU" sz="2800" b="1" dirty="0">
              <a:solidFill>
                <a:schemeClr val="bg1"/>
              </a:solidFill>
              <a:latin typeface="Comic Sans MS" pitchFamily="66" charset="0"/>
            </a:endParaRPr>
          </a:p>
        </p:txBody>
      </p:sp>
      <p:pic>
        <p:nvPicPr>
          <p:cNvPr id="10242" name="Picture 2" descr="C:\Users\Дом\Desktop\)\51LFt8IklZL.jpg"/>
          <p:cNvPicPr>
            <a:picLocks noChangeAspect="1" noChangeArrowheads="1"/>
          </p:cNvPicPr>
          <p:nvPr/>
        </p:nvPicPr>
        <p:blipFill>
          <a:blip r:embed="rId3"/>
          <a:srcRect/>
          <a:stretch>
            <a:fillRect/>
          </a:stretch>
        </p:blipFill>
        <p:spPr bwMode="auto">
          <a:xfrm>
            <a:off x="0" y="0"/>
            <a:ext cx="3127536" cy="3929066"/>
          </a:xfrm>
          <a:prstGeom prst="rect">
            <a:avLst/>
          </a:prstGeom>
          <a:noFill/>
        </p:spPr>
      </p:pic>
      <p:pic>
        <p:nvPicPr>
          <p:cNvPr id="10243" name="Picture 3" descr="C:\Users\Дом\Desktop\)\The_Cat_That_Walked_by_Himself_And_Other_Stories_by_Kipling_Rudyard_Hardcover_.jpg"/>
          <p:cNvPicPr>
            <a:picLocks noChangeAspect="1" noChangeArrowheads="1"/>
          </p:cNvPicPr>
          <p:nvPr/>
        </p:nvPicPr>
        <p:blipFill>
          <a:blip r:embed="rId4"/>
          <a:srcRect/>
          <a:stretch>
            <a:fillRect/>
          </a:stretch>
        </p:blipFill>
        <p:spPr bwMode="auto">
          <a:xfrm>
            <a:off x="3071802" y="1785926"/>
            <a:ext cx="3000396" cy="3920116"/>
          </a:xfrm>
          <a:prstGeom prst="rect">
            <a:avLst/>
          </a:prstGeom>
          <a:noFill/>
        </p:spPr>
      </p:pic>
      <p:pic>
        <p:nvPicPr>
          <p:cNvPr id="10244" name="Picture 4" descr="C:\Users\Дом\Desktop\)\9781105568015_p0_v1_s260x420.JPG"/>
          <p:cNvPicPr>
            <a:picLocks noChangeAspect="1" noChangeArrowheads="1"/>
          </p:cNvPicPr>
          <p:nvPr/>
        </p:nvPicPr>
        <p:blipFill>
          <a:blip r:embed="rId5"/>
          <a:srcRect/>
          <a:stretch>
            <a:fillRect/>
          </a:stretch>
        </p:blipFill>
        <p:spPr bwMode="auto">
          <a:xfrm>
            <a:off x="6072198" y="2888036"/>
            <a:ext cx="3071802" cy="3969964"/>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pic>
        <p:nvPicPr>
          <p:cNvPr id="1026" name="Picture 2" descr="C:\Users\Дом\Desktop\)\images (2).jpg"/>
          <p:cNvPicPr>
            <a:picLocks noChangeAspect="1" noChangeArrowheads="1"/>
          </p:cNvPicPr>
          <p:nvPr/>
        </p:nvPicPr>
        <p:blipFill>
          <a:blip r:embed="rId3"/>
          <a:srcRect/>
          <a:stretch>
            <a:fillRect/>
          </a:stretch>
        </p:blipFill>
        <p:spPr bwMode="auto">
          <a:xfrm>
            <a:off x="5572132" y="2089373"/>
            <a:ext cx="3571868" cy="4768628"/>
          </a:xfrm>
          <a:prstGeom prst="rect">
            <a:avLst/>
          </a:prstGeom>
          <a:noFill/>
        </p:spPr>
      </p:pic>
      <p:sp>
        <p:nvSpPr>
          <p:cNvPr id="2" name="Заголовок 1"/>
          <p:cNvSpPr>
            <a:spLocks noGrp="1"/>
          </p:cNvSpPr>
          <p:nvPr>
            <p:ph type="title"/>
          </p:nvPr>
        </p:nvSpPr>
        <p:spPr>
          <a:xfrm>
            <a:off x="0" y="214290"/>
            <a:ext cx="7500958" cy="6143668"/>
          </a:xfrm>
        </p:spPr>
        <p:txBody>
          <a:bodyPr/>
          <a:lstStyle/>
          <a:p>
            <a:pPr algn="l"/>
            <a:r>
              <a:rPr lang="en-US" sz="2800" b="1" dirty="0" smtClean="0">
                <a:solidFill>
                  <a:schemeClr val="bg1"/>
                </a:solidFill>
                <a:latin typeface="Comic Sans MS" pitchFamily="66" charset="0"/>
              </a:rPr>
              <a:t> </a:t>
            </a:r>
            <a:endParaRPr lang="ru-RU" sz="2800" b="1" dirty="0">
              <a:solidFill>
                <a:schemeClr val="bg1"/>
              </a:solidFill>
              <a:latin typeface="Comic Sans MS" pitchFamily="66" charset="0"/>
            </a:endParaRPr>
          </a:p>
        </p:txBody>
      </p:sp>
      <p:sp>
        <p:nvSpPr>
          <p:cNvPr id="7" name="Прямоугольник 6"/>
          <p:cNvSpPr/>
          <p:nvPr/>
        </p:nvSpPr>
        <p:spPr>
          <a:xfrm>
            <a:off x="0" y="214290"/>
            <a:ext cx="6119859" cy="4154984"/>
          </a:xfrm>
          <a:prstGeom prst="rect">
            <a:avLst/>
          </a:prstGeom>
        </p:spPr>
        <p:txBody>
          <a:bodyPr wrap="square">
            <a:spAutoFit/>
          </a:bodyPr>
          <a:lstStyle/>
          <a:p>
            <a:r>
              <a:rPr lang="en-US" sz="2400" b="1" dirty="0" smtClean="0">
                <a:solidFill>
                  <a:schemeClr val="bg1"/>
                </a:solidFill>
                <a:latin typeface="Comic Sans MS" pitchFamily="66" charset="0"/>
              </a:rPr>
              <a:t> </a:t>
            </a:r>
            <a:r>
              <a:rPr lang="en-US" sz="4400" b="1" dirty="0" smtClean="0">
                <a:solidFill>
                  <a:schemeClr val="bg1"/>
                </a:solidFill>
                <a:latin typeface="Comic Sans MS" pitchFamily="66" charset="0"/>
              </a:rPr>
              <a:t>5.What city Kipling </a:t>
            </a:r>
            <a:r>
              <a:rPr lang="en-US" sz="4400" b="1" dirty="0" smtClean="0">
                <a:solidFill>
                  <a:schemeClr val="bg1"/>
                </a:solidFill>
                <a:latin typeface="Comic Sans MS" pitchFamily="66" charset="0"/>
              </a:rPr>
              <a:t>was </a:t>
            </a:r>
            <a:r>
              <a:rPr lang="en-US" sz="4400" b="1" dirty="0" smtClean="0">
                <a:solidFill>
                  <a:schemeClr val="bg1"/>
                </a:solidFill>
                <a:latin typeface="Comic Sans MS" pitchFamily="66" charset="0"/>
              </a:rPr>
              <a:t>born</a:t>
            </a:r>
            <a:r>
              <a:rPr lang="ru-RU" sz="4400" b="1" dirty="0" smtClean="0">
                <a:solidFill>
                  <a:schemeClr val="bg1"/>
                </a:solidFill>
                <a:latin typeface="Comic Sans MS" pitchFamily="66" charset="0"/>
              </a:rPr>
              <a:t>?</a:t>
            </a:r>
            <a:endParaRPr lang="en-US" sz="4400" b="1" dirty="0" smtClean="0">
              <a:solidFill>
                <a:schemeClr val="bg1"/>
              </a:solidFill>
              <a:latin typeface="Comic Sans MS" pitchFamily="66" charset="0"/>
            </a:endParaRPr>
          </a:p>
          <a:p>
            <a:endParaRPr lang="en-US" sz="4400" b="1" dirty="0" smtClean="0">
              <a:solidFill>
                <a:schemeClr val="bg1"/>
              </a:solidFill>
              <a:latin typeface="Comic Sans MS" pitchFamily="66" charset="0"/>
            </a:endParaRPr>
          </a:p>
          <a:p>
            <a:endParaRPr lang="en-US" sz="4400" b="1" dirty="0" smtClean="0">
              <a:solidFill>
                <a:schemeClr val="bg1"/>
              </a:solidFill>
              <a:latin typeface="Comic Sans MS" pitchFamily="66" charset="0"/>
            </a:endParaRPr>
          </a:p>
          <a:p>
            <a:r>
              <a:rPr lang="en-US" sz="4400" b="1" dirty="0" smtClean="0">
                <a:solidFill>
                  <a:schemeClr val="bg1"/>
                </a:solidFill>
                <a:latin typeface="Comic Sans MS" pitchFamily="66" charset="0"/>
              </a:rPr>
              <a:t> </a:t>
            </a:r>
            <a:r>
              <a:rPr lang="en-US" sz="4400" b="1" dirty="0" smtClean="0">
                <a:solidFill>
                  <a:schemeClr val="bg1"/>
                </a:solidFill>
                <a:latin typeface="Comic Sans MS" pitchFamily="66" charset="0"/>
              </a:rPr>
              <a:t>6.Which </a:t>
            </a:r>
            <a:r>
              <a:rPr lang="en-US" sz="4400" b="1" dirty="0" smtClean="0">
                <a:solidFill>
                  <a:schemeClr val="bg1"/>
                </a:solidFill>
                <a:latin typeface="Comic Sans MS" pitchFamily="66" charset="0"/>
              </a:rPr>
              <a:t>country he wrote </a:t>
            </a:r>
            <a:r>
              <a:rPr lang="ru-RU" sz="4400" b="1" dirty="0" smtClean="0">
                <a:solidFill>
                  <a:schemeClr val="bg1"/>
                </a:solidFill>
                <a:latin typeface="Comic Sans MS" pitchFamily="66" charset="0"/>
              </a:rPr>
              <a:t>«</a:t>
            </a:r>
            <a:r>
              <a:rPr lang="en-US" sz="4400" b="1" dirty="0" smtClean="0">
                <a:solidFill>
                  <a:schemeClr val="bg1"/>
                </a:solidFill>
                <a:latin typeface="Comic Sans MS" pitchFamily="66" charset="0"/>
              </a:rPr>
              <a:t>Kim</a:t>
            </a:r>
            <a:r>
              <a:rPr lang="ru-RU" sz="4400" b="1" dirty="0" smtClean="0">
                <a:solidFill>
                  <a:schemeClr val="bg1"/>
                </a:solidFill>
                <a:latin typeface="Comic Sans MS" pitchFamily="66" charset="0"/>
              </a:rPr>
              <a:t>» ?</a:t>
            </a:r>
            <a:endParaRPr lang="uk-UA" sz="4400" b="1" dirty="0">
              <a:solidFill>
                <a:schemeClr val="bg1"/>
              </a:solidFill>
              <a:latin typeface="Comic Sans MS" pitchFamily="66" charset="0"/>
            </a:endParaRPr>
          </a:p>
        </p:txBody>
      </p:sp>
    </p:spTree>
  </p:cSld>
  <p:clrMapOvr>
    <a:masterClrMapping/>
  </p:clrMapOvr>
  <p:transition>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214290"/>
            <a:ext cx="7500958" cy="6143668"/>
          </a:xfrm>
        </p:spPr>
        <p:txBody>
          <a:bodyPr/>
          <a:lstStyle/>
          <a:p>
            <a:pPr algn="l"/>
            <a:r>
              <a:rPr lang="en-US" sz="2800" b="1" dirty="0" smtClean="0">
                <a:solidFill>
                  <a:schemeClr val="bg1"/>
                </a:solidFill>
                <a:latin typeface="Comic Sans MS" pitchFamily="66" charset="0"/>
              </a:rPr>
              <a:t> </a:t>
            </a:r>
            <a:endParaRPr lang="ru-RU" sz="2800" b="1" dirty="0">
              <a:solidFill>
                <a:schemeClr val="bg1"/>
              </a:solidFill>
              <a:latin typeface="Comic Sans MS" pitchFamily="66" charset="0"/>
            </a:endParaRPr>
          </a:p>
        </p:txBody>
      </p:sp>
      <p:pic>
        <p:nvPicPr>
          <p:cNvPr id="12290" name="Picture 2" descr="C:\Users\Дом\Desktop\)\080515_india_map_bombay.jpg"/>
          <p:cNvPicPr>
            <a:picLocks noChangeAspect="1" noChangeArrowheads="1"/>
          </p:cNvPicPr>
          <p:nvPr/>
        </p:nvPicPr>
        <p:blipFill>
          <a:blip r:embed="rId3"/>
          <a:srcRect/>
          <a:stretch>
            <a:fillRect/>
          </a:stretch>
        </p:blipFill>
        <p:spPr bwMode="auto">
          <a:xfrm>
            <a:off x="0" y="3714752"/>
            <a:ext cx="3714744" cy="3143248"/>
          </a:xfrm>
          <a:prstGeom prst="rect">
            <a:avLst/>
          </a:prstGeom>
          <a:noFill/>
        </p:spPr>
      </p:pic>
      <p:pic>
        <p:nvPicPr>
          <p:cNvPr id="12291" name="Picture 3" descr="C:\Users\Дом\Desktop\)\old_glory_bombay_14.jpg"/>
          <p:cNvPicPr>
            <a:picLocks noChangeAspect="1" noChangeArrowheads="1"/>
          </p:cNvPicPr>
          <p:nvPr/>
        </p:nvPicPr>
        <p:blipFill>
          <a:blip r:embed="rId4"/>
          <a:srcRect/>
          <a:stretch>
            <a:fillRect/>
          </a:stretch>
        </p:blipFill>
        <p:spPr bwMode="auto">
          <a:xfrm>
            <a:off x="3714744" y="3638550"/>
            <a:ext cx="5429256" cy="3219450"/>
          </a:xfrm>
          <a:prstGeom prst="rect">
            <a:avLst/>
          </a:prstGeom>
          <a:noFill/>
        </p:spPr>
      </p:pic>
      <p:pic>
        <p:nvPicPr>
          <p:cNvPr id="12292" name="Picture 4" descr="C:\Users\Дом\Desktop\)\img1_1.jpg"/>
          <p:cNvPicPr>
            <a:picLocks noChangeAspect="1" noChangeArrowheads="1"/>
          </p:cNvPicPr>
          <p:nvPr/>
        </p:nvPicPr>
        <p:blipFill>
          <a:blip r:embed="rId5"/>
          <a:srcRect/>
          <a:stretch>
            <a:fillRect/>
          </a:stretch>
        </p:blipFill>
        <p:spPr bwMode="auto">
          <a:xfrm>
            <a:off x="0" y="0"/>
            <a:ext cx="4975947" cy="3714752"/>
          </a:xfrm>
          <a:prstGeom prst="rect">
            <a:avLst/>
          </a:prstGeom>
          <a:noFill/>
        </p:spPr>
      </p:pic>
      <p:sp>
        <p:nvSpPr>
          <p:cNvPr id="10" name="Прямоугольник 9"/>
          <p:cNvSpPr/>
          <p:nvPr/>
        </p:nvSpPr>
        <p:spPr>
          <a:xfrm>
            <a:off x="5072065" y="2071678"/>
            <a:ext cx="3571901" cy="1569660"/>
          </a:xfrm>
          <a:prstGeom prst="rect">
            <a:avLst/>
          </a:prstGeom>
        </p:spPr>
        <p:txBody>
          <a:bodyPr wrap="square">
            <a:spAutoFit/>
          </a:bodyPr>
          <a:lstStyle/>
          <a:p>
            <a:r>
              <a:rPr lang="uk-UA" sz="3200" b="1" dirty="0" err="1" smtClean="0">
                <a:solidFill>
                  <a:schemeClr val="bg1"/>
                </a:solidFill>
                <a:latin typeface="Comic Sans MS" pitchFamily="66" charset="0"/>
              </a:rPr>
              <a:t>Bombay</a:t>
            </a:r>
            <a:r>
              <a:rPr lang="uk-UA" sz="3200" b="1" dirty="0" smtClean="0">
                <a:solidFill>
                  <a:schemeClr val="bg1"/>
                </a:solidFill>
                <a:latin typeface="Comic Sans MS" pitchFamily="66" charset="0"/>
              </a:rPr>
              <a:t> (</a:t>
            </a:r>
            <a:r>
              <a:rPr lang="uk-UA" sz="3200" b="1" dirty="0" err="1" smtClean="0">
                <a:solidFill>
                  <a:schemeClr val="bg1"/>
                </a:solidFill>
                <a:latin typeface="Comic Sans MS" pitchFamily="66" charset="0"/>
              </a:rPr>
              <a:t>now</a:t>
            </a:r>
            <a:r>
              <a:rPr lang="uk-UA" sz="3200" b="1" dirty="0" smtClean="0">
                <a:solidFill>
                  <a:schemeClr val="bg1"/>
                </a:solidFill>
                <a:latin typeface="Comic Sans MS" pitchFamily="66" charset="0"/>
              </a:rPr>
              <a:t> </a:t>
            </a:r>
            <a:r>
              <a:rPr lang="uk-UA" sz="3200" b="1" dirty="0" err="1" smtClean="0">
                <a:solidFill>
                  <a:schemeClr val="bg1"/>
                </a:solidFill>
                <a:latin typeface="Comic Sans MS" pitchFamily="66" charset="0"/>
              </a:rPr>
              <a:t>called</a:t>
            </a:r>
            <a:r>
              <a:rPr lang="uk-UA" sz="3200" b="1" dirty="0" smtClean="0">
                <a:solidFill>
                  <a:schemeClr val="bg1"/>
                </a:solidFill>
                <a:latin typeface="Comic Sans MS" pitchFamily="66" charset="0"/>
              </a:rPr>
              <a:t> </a:t>
            </a:r>
            <a:r>
              <a:rPr lang="uk-UA" sz="3200" b="1" dirty="0" err="1" smtClean="0">
                <a:solidFill>
                  <a:schemeClr val="bg1"/>
                </a:solidFill>
                <a:latin typeface="Comic Sans MS" pitchFamily="66" charset="0"/>
              </a:rPr>
              <a:t>Mumbai</a:t>
            </a:r>
            <a:r>
              <a:rPr lang="uk-UA" sz="3200" b="1" dirty="0" smtClean="0">
                <a:solidFill>
                  <a:schemeClr val="bg1"/>
                </a:solidFill>
                <a:latin typeface="Comic Sans MS" pitchFamily="66" charset="0"/>
              </a:rPr>
              <a:t>), </a:t>
            </a:r>
            <a:r>
              <a:rPr lang="uk-UA" sz="3200" b="1" dirty="0" err="1" smtClean="0">
                <a:solidFill>
                  <a:schemeClr val="bg1"/>
                </a:solidFill>
                <a:latin typeface="Comic Sans MS" pitchFamily="66" charset="0"/>
              </a:rPr>
              <a:t>India</a:t>
            </a:r>
            <a:r>
              <a:rPr lang="uk-UA" sz="3200" b="1" dirty="0" smtClean="0">
                <a:solidFill>
                  <a:schemeClr val="bg1"/>
                </a:solidFill>
                <a:latin typeface="Comic Sans MS" pitchFamily="66" charset="0"/>
              </a:rPr>
              <a:t>.</a:t>
            </a:r>
            <a:endParaRPr lang="uk-UA" sz="3200" b="1" dirty="0">
              <a:solidFill>
                <a:schemeClr val="bg1"/>
              </a:solidFill>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274638"/>
            <a:ext cx="6286512" cy="1511288"/>
          </a:xfrm>
        </p:spPr>
        <p:txBody>
          <a:bodyPr/>
          <a:lstStyle/>
          <a:p>
            <a:pPr algn="l"/>
            <a:r>
              <a:rPr lang="en-US" sz="2800" b="1" dirty="0" smtClean="0">
                <a:solidFill>
                  <a:schemeClr val="bg1"/>
                </a:solidFill>
                <a:latin typeface="Comic Sans MS" pitchFamily="66" charset="0"/>
              </a:rPr>
              <a:t>Kipling often himself drew illustrations for his stories.</a:t>
            </a:r>
            <a:endParaRPr lang="ru-RU" sz="2400" b="1" dirty="0">
              <a:solidFill>
                <a:schemeClr val="bg1"/>
              </a:solidFill>
              <a:latin typeface="Comic Sans MS" pitchFamily="66" charset="0"/>
            </a:endParaRPr>
          </a:p>
        </p:txBody>
      </p:sp>
      <p:pic>
        <p:nvPicPr>
          <p:cNvPr id="13314" name="Picture 2" descr="C:\Users\Дом\Desktop\)\загруженное (2).jpg"/>
          <p:cNvPicPr>
            <a:picLocks noChangeAspect="1" noChangeArrowheads="1"/>
          </p:cNvPicPr>
          <p:nvPr/>
        </p:nvPicPr>
        <p:blipFill>
          <a:blip r:embed="rId3"/>
          <a:srcRect/>
          <a:stretch>
            <a:fillRect/>
          </a:stretch>
        </p:blipFill>
        <p:spPr bwMode="auto">
          <a:xfrm>
            <a:off x="0" y="1730064"/>
            <a:ext cx="4143372" cy="5127936"/>
          </a:xfrm>
          <a:prstGeom prst="rect">
            <a:avLst/>
          </a:prstGeom>
          <a:noFill/>
        </p:spPr>
      </p:pic>
      <p:pic>
        <p:nvPicPr>
          <p:cNvPr id="13315" name="Picture 3" descr="C:\Users\Дом\Desktop\)\Justso_rhino.jpg"/>
          <p:cNvPicPr>
            <a:picLocks noChangeAspect="1" noChangeArrowheads="1"/>
          </p:cNvPicPr>
          <p:nvPr/>
        </p:nvPicPr>
        <p:blipFill>
          <a:blip r:embed="rId4"/>
          <a:srcRect/>
          <a:stretch>
            <a:fillRect/>
          </a:stretch>
        </p:blipFill>
        <p:spPr bwMode="auto">
          <a:xfrm>
            <a:off x="4143372" y="2071678"/>
            <a:ext cx="5000628" cy="4786322"/>
          </a:xfrm>
          <a:prstGeom prst="rect">
            <a:avLst/>
          </a:prstGeom>
          <a:noFill/>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4900618" cy="5583254"/>
          </a:xfrm>
        </p:spPr>
        <p:txBody>
          <a:bodyPr/>
          <a:lstStyle/>
          <a:p>
            <a:endParaRPr lang="ru-RU" dirty="0"/>
          </a:p>
        </p:txBody>
      </p:sp>
      <p:pic>
        <p:nvPicPr>
          <p:cNvPr id="5" name="Picture 2"/>
          <p:cNvPicPr>
            <a:picLocks noChangeAspect="1" noChangeArrowheads="1"/>
          </p:cNvPicPr>
          <p:nvPr/>
        </p:nvPicPr>
        <p:blipFill>
          <a:blip r:embed="rId3"/>
          <a:srcRect/>
          <a:stretch>
            <a:fillRect/>
          </a:stretch>
        </p:blipFill>
        <p:spPr bwMode="auto">
          <a:xfrm>
            <a:off x="0" y="0"/>
            <a:ext cx="5072066" cy="6847184"/>
          </a:xfrm>
          <a:prstGeom prst="rect">
            <a:avLst/>
          </a:prstGeom>
          <a:noFill/>
          <a:ln w="9525">
            <a:noFill/>
            <a:miter lim="800000"/>
            <a:headEnd/>
            <a:tailEnd/>
          </a:ln>
        </p:spPr>
      </p:pic>
      <p:sp>
        <p:nvSpPr>
          <p:cNvPr id="6" name="Прямоугольник 5"/>
          <p:cNvSpPr/>
          <p:nvPr/>
        </p:nvSpPr>
        <p:spPr>
          <a:xfrm>
            <a:off x="5500663" y="2571744"/>
            <a:ext cx="3643337" cy="1077218"/>
          </a:xfrm>
          <a:prstGeom prst="rect">
            <a:avLst/>
          </a:prstGeom>
        </p:spPr>
        <p:txBody>
          <a:bodyPr wrap="square">
            <a:spAutoFit/>
          </a:bodyPr>
          <a:lstStyle/>
          <a:p>
            <a:r>
              <a:rPr lang="en-US" sz="3200" b="1" dirty="0" smtClean="0">
                <a:solidFill>
                  <a:schemeClr val="bg1"/>
                </a:solidFill>
                <a:latin typeface="Comic Sans MS" pitchFamily="66" charset="0"/>
                <a:cs typeface="Arial" charset="0"/>
              </a:rPr>
              <a:t>Mowgli, how R. Kipling saw him.</a:t>
            </a:r>
            <a:endParaRPr lang="uk-UA" sz="3200" b="1" dirty="0">
              <a:solidFill>
                <a:schemeClr val="bg1"/>
              </a:solidFill>
              <a:latin typeface="Comic Sans MS" pitchFamily="66" charset="0"/>
            </a:endParaRPr>
          </a:p>
        </p:txBody>
      </p:sp>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Дом\Desktop\Рисунок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098" name="Заголовок 1"/>
          <p:cNvSpPr>
            <a:spLocks noGrp="1"/>
          </p:cNvSpPr>
          <p:nvPr>
            <p:ph type="ctrTitle"/>
          </p:nvPr>
        </p:nvSpPr>
        <p:spPr>
          <a:xfrm>
            <a:off x="571472" y="142852"/>
            <a:ext cx="7986714" cy="1071571"/>
          </a:xfrm>
        </p:spPr>
        <p:txBody>
          <a:bodyPr/>
          <a:lstStyle/>
          <a:p>
            <a:r>
              <a:rPr lang="en-US" sz="6000" dirty="0" smtClean="0">
                <a:latin typeface="Brush Script Std" pitchFamily="66" charset="0"/>
              </a:rPr>
              <a:t>Joseph Rudyard Kipling</a:t>
            </a:r>
            <a:endParaRPr lang="ru-RU" sz="6000" dirty="0" smtClean="0"/>
          </a:p>
        </p:txBody>
      </p:sp>
      <p:sp>
        <p:nvSpPr>
          <p:cNvPr id="4099" name="Подзаголовок 2"/>
          <p:cNvSpPr>
            <a:spLocks noGrp="1"/>
          </p:cNvSpPr>
          <p:nvPr>
            <p:ph type="subTitle" idx="1"/>
          </p:nvPr>
        </p:nvSpPr>
        <p:spPr>
          <a:xfrm>
            <a:off x="4214810" y="2214554"/>
            <a:ext cx="4829164" cy="1071570"/>
          </a:xfrm>
        </p:spPr>
        <p:txBody>
          <a:bodyPr/>
          <a:lstStyle/>
          <a:p>
            <a:r>
              <a:rPr lang="en-US" sz="2400" b="1" dirty="0" smtClean="0">
                <a:solidFill>
                  <a:schemeClr val="bg1"/>
                </a:solidFill>
                <a:latin typeface="Comic Sans MS" pitchFamily="66" charset="0"/>
              </a:rPr>
              <a:t>(December 30, 1865  - January 18, 1936) </a:t>
            </a:r>
            <a:endParaRPr lang="ru-RU" sz="2400" b="1" dirty="0" smtClean="0">
              <a:solidFill>
                <a:schemeClr val="bg1"/>
              </a:solidFill>
              <a:latin typeface="Comic Sans MS" pitchFamily="66" charset="0"/>
            </a:endParaRPr>
          </a:p>
        </p:txBody>
      </p:sp>
      <p:pic>
        <p:nvPicPr>
          <p:cNvPr id="1026" name="Picture 2" descr="C:\Users\Дом\Desktop\VY--lj8QxHtRSD6ID21ygQ-article.jpg"/>
          <p:cNvPicPr>
            <a:picLocks noChangeAspect="1" noChangeArrowheads="1"/>
          </p:cNvPicPr>
          <p:nvPr/>
        </p:nvPicPr>
        <p:blipFill>
          <a:blip r:embed="rId3"/>
          <a:srcRect/>
          <a:stretch>
            <a:fillRect/>
          </a:stretch>
        </p:blipFill>
        <p:spPr bwMode="auto">
          <a:xfrm>
            <a:off x="0" y="1564467"/>
            <a:ext cx="3650712" cy="5293533"/>
          </a:xfrm>
          <a:prstGeom prst="rect">
            <a:avLst/>
          </a:prstGeom>
          <a:noFill/>
        </p:spPr>
      </p:pic>
      <p:sp>
        <p:nvSpPr>
          <p:cNvPr id="6" name="Прямоугольник 5"/>
          <p:cNvSpPr/>
          <p:nvPr/>
        </p:nvSpPr>
        <p:spPr>
          <a:xfrm>
            <a:off x="785786" y="1000108"/>
            <a:ext cx="7929618" cy="461665"/>
          </a:xfrm>
          <a:prstGeom prst="rect">
            <a:avLst/>
          </a:prstGeom>
        </p:spPr>
        <p:txBody>
          <a:bodyPr wrap="square">
            <a:spAutoFit/>
          </a:bodyPr>
          <a:lstStyle/>
          <a:p>
            <a:pPr algn="ctr"/>
            <a:r>
              <a:rPr lang="en-US" sz="2400" b="1" dirty="0" smtClean="0">
                <a:solidFill>
                  <a:schemeClr val="bg1"/>
                </a:solidFill>
                <a:latin typeface="Comic Sans MS" pitchFamily="66" charset="0"/>
              </a:rPr>
              <a:t> was a</a:t>
            </a:r>
            <a:r>
              <a:rPr lang="ru-RU" sz="2400" b="1" dirty="0" smtClean="0">
                <a:solidFill>
                  <a:schemeClr val="bg1"/>
                </a:solidFill>
                <a:latin typeface="Comic Sans MS" pitchFamily="66" charset="0"/>
              </a:rPr>
              <a:t> </a:t>
            </a:r>
            <a:r>
              <a:rPr lang="en-US" sz="2400" b="1" dirty="0" smtClean="0">
                <a:solidFill>
                  <a:schemeClr val="bg1"/>
                </a:solidFill>
                <a:latin typeface="Comic Sans MS" pitchFamily="66" charset="0"/>
              </a:rPr>
              <a:t>famous British author and poet. </a:t>
            </a:r>
            <a:endParaRPr lang="ru-RU" sz="2400" b="1" dirty="0">
              <a:solidFill>
                <a:schemeClr val="bg1"/>
              </a:solidFill>
              <a:latin typeface="Comic Sans MS" pitchFamily="66" charset="0"/>
            </a:endParaRPr>
          </a:p>
        </p:txBody>
      </p:sp>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4900618" cy="5583254"/>
          </a:xfrm>
        </p:spPr>
        <p:txBody>
          <a:bodyPr/>
          <a:lstStyle/>
          <a:p>
            <a:endParaRPr lang="ru-RU" dirty="0"/>
          </a:p>
        </p:txBody>
      </p:sp>
      <p:sp>
        <p:nvSpPr>
          <p:cNvPr id="6" name="Прямоугольник 5"/>
          <p:cNvSpPr/>
          <p:nvPr/>
        </p:nvSpPr>
        <p:spPr>
          <a:xfrm>
            <a:off x="0" y="71414"/>
            <a:ext cx="6286512" cy="1446550"/>
          </a:xfrm>
          <a:prstGeom prst="rect">
            <a:avLst/>
          </a:prstGeom>
        </p:spPr>
        <p:txBody>
          <a:bodyPr wrap="square">
            <a:spAutoFit/>
          </a:bodyPr>
          <a:lstStyle/>
          <a:p>
            <a:r>
              <a:rPr lang="en-US" sz="4400" b="1" dirty="0" smtClean="0">
                <a:solidFill>
                  <a:srgbClr val="FFFFFF"/>
                </a:solidFill>
                <a:latin typeface="Comic Sans MS" pitchFamily="66" charset="0"/>
              </a:rPr>
              <a:t>Personal Quotes</a:t>
            </a:r>
          </a:p>
          <a:p>
            <a:endParaRPr lang="uk-UA" sz="4400" b="1" dirty="0">
              <a:solidFill>
                <a:schemeClr val="bg1"/>
              </a:solidFill>
              <a:latin typeface="Comic Sans MS" pitchFamily="66" charset="0"/>
            </a:endParaRPr>
          </a:p>
        </p:txBody>
      </p:sp>
      <p:pic>
        <p:nvPicPr>
          <p:cNvPr id="8" name="Picture 3" descr="C:\Users\Дом\Desktop\)\images.jpg"/>
          <p:cNvPicPr>
            <a:picLocks noChangeAspect="1" noChangeArrowheads="1"/>
          </p:cNvPicPr>
          <p:nvPr/>
        </p:nvPicPr>
        <p:blipFill>
          <a:blip r:embed="rId3"/>
          <a:srcRect/>
          <a:stretch>
            <a:fillRect/>
          </a:stretch>
        </p:blipFill>
        <p:spPr bwMode="auto">
          <a:xfrm>
            <a:off x="5460776" y="0"/>
            <a:ext cx="3683224" cy="4786322"/>
          </a:xfrm>
          <a:prstGeom prst="rect">
            <a:avLst/>
          </a:prstGeom>
          <a:noFill/>
        </p:spPr>
      </p:pic>
      <p:sp>
        <p:nvSpPr>
          <p:cNvPr id="7" name="Прямоугольник 6"/>
          <p:cNvSpPr/>
          <p:nvPr/>
        </p:nvSpPr>
        <p:spPr>
          <a:xfrm>
            <a:off x="0" y="785794"/>
            <a:ext cx="8929718" cy="5170646"/>
          </a:xfrm>
          <a:prstGeom prst="rect">
            <a:avLst/>
          </a:prstGeom>
        </p:spPr>
        <p:txBody>
          <a:bodyPr wrap="square">
            <a:spAutoFit/>
          </a:bodyPr>
          <a:lstStyle/>
          <a:p>
            <a:pPr>
              <a:lnSpc>
                <a:spcPct val="150000"/>
              </a:lnSpc>
              <a:buFont typeface="Arial" charset="0"/>
              <a:buChar char="•"/>
              <a:defRPr/>
            </a:pPr>
            <a:r>
              <a:rPr lang="en-US" sz="2000" b="1" dirty="0" smtClean="0">
                <a:solidFill>
                  <a:schemeClr val="bg1"/>
                </a:solidFill>
                <a:latin typeface="Comic Sans MS" pitchFamily="66" charset="0"/>
              </a:rPr>
              <a:t> Our England is a garden .</a:t>
            </a:r>
          </a:p>
          <a:p>
            <a:pPr>
              <a:lnSpc>
                <a:spcPct val="150000"/>
              </a:lnSpc>
              <a:buFont typeface="Arial" charset="0"/>
              <a:buChar char="•"/>
              <a:defRPr/>
            </a:pPr>
            <a:r>
              <a:rPr lang="en-US" sz="2000" b="1" dirty="0" smtClean="0">
                <a:solidFill>
                  <a:schemeClr val="bg1"/>
                </a:solidFill>
                <a:latin typeface="Comic Sans MS" pitchFamily="66" charset="0"/>
              </a:rPr>
              <a:t> He travels fastest who travels alone. </a:t>
            </a:r>
          </a:p>
          <a:p>
            <a:pPr>
              <a:lnSpc>
                <a:spcPct val="150000"/>
              </a:lnSpc>
              <a:buFont typeface="Arial" charset="0"/>
              <a:buChar char="•"/>
              <a:defRPr/>
            </a:pPr>
            <a:r>
              <a:rPr lang="en-US" sz="2000" b="1" dirty="0" smtClean="0">
                <a:solidFill>
                  <a:schemeClr val="bg1"/>
                </a:solidFill>
                <a:latin typeface="Comic Sans MS" pitchFamily="66" charset="0"/>
              </a:rPr>
              <a:t>Every one is more or less mad on one point. </a:t>
            </a:r>
          </a:p>
          <a:p>
            <a:pPr>
              <a:lnSpc>
                <a:spcPct val="150000"/>
              </a:lnSpc>
              <a:buFont typeface="Arial" charset="0"/>
              <a:buChar char="•"/>
              <a:defRPr/>
            </a:pPr>
            <a:r>
              <a:rPr lang="en-US" sz="2000" b="1" dirty="0" smtClean="0">
                <a:solidFill>
                  <a:schemeClr val="bg1"/>
                </a:solidFill>
                <a:latin typeface="Comic Sans MS" pitchFamily="66" charset="0"/>
              </a:rPr>
              <a:t>The silliest woman can manage a clever man;</a:t>
            </a:r>
          </a:p>
          <a:p>
            <a:pPr>
              <a:lnSpc>
                <a:spcPct val="150000"/>
              </a:lnSpc>
              <a:defRPr/>
            </a:pPr>
            <a:r>
              <a:rPr lang="en-US" sz="2000" b="1" dirty="0" smtClean="0">
                <a:solidFill>
                  <a:schemeClr val="bg1"/>
                </a:solidFill>
                <a:latin typeface="Comic Sans MS" pitchFamily="66" charset="0"/>
              </a:rPr>
              <a:t> but it needs a very clever woman to manage </a:t>
            </a:r>
            <a:r>
              <a:rPr lang="en-US" sz="2000" b="1" dirty="0" smtClean="0">
                <a:latin typeface="Comic Sans MS" pitchFamily="66" charset="0"/>
              </a:rPr>
              <a:t>a fool.</a:t>
            </a:r>
          </a:p>
          <a:p>
            <a:pPr>
              <a:lnSpc>
                <a:spcPct val="150000"/>
              </a:lnSpc>
              <a:buFont typeface="Arial" charset="0"/>
              <a:buChar char="•"/>
              <a:defRPr/>
            </a:pPr>
            <a:r>
              <a:rPr lang="en-US" sz="2000" b="1" dirty="0" smtClean="0">
                <a:solidFill>
                  <a:schemeClr val="bg1"/>
                </a:solidFill>
                <a:latin typeface="Comic Sans MS" pitchFamily="66" charset="0"/>
              </a:rPr>
              <a:t>Oh East is East and West is West and never </a:t>
            </a:r>
            <a:r>
              <a:rPr lang="en-US" sz="2000" b="1" dirty="0" smtClean="0">
                <a:latin typeface="Comic Sans MS" pitchFamily="66" charset="0"/>
              </a:rPr>
              <a:t>the</a:t>
            </a:r>
            <a:r>
              <a:rPr lang="en-US" sz="2000" b="1" dirty="0" smtClean="0">
                <a:solidFill>
                  <a:schemeClr val="bg1"/>
                </a:solidFill>
                <a:latin typeface="Comic Sans MS" pitchFamily="66" charset="0"/>
              </a:rPr>
              <a:t> twain shall meet.</a:t>
            </a:r>
          </a:p>
          <a:p>
            <a:pPr>
              <a:lnSpc>
                <a:spcPct val="150000"/>
              </a:lnSpc>
              <a:buFont typeface="Arial" charset="0"/>
              <a:buChar char="•"/>
              <a:defRPr/>
            </a:pPr>
            <a:r>
              <a:rPr lang="en-US" sz="2000" b="1" dirty="0" smtClean="0">
                <a:solidFill>
                  <a:schemeClr val="bg1"/>
                </a:solidFill>
                <a:latin typeface="Comic Sans MS" pitchFamily="66" charset="0"/>
              </a:rPr>
              <a:t>I keep six honest serving men (they taught me all I knew); their names are What and Why and When and How and Where and Who.</a:t>
            </a:r>
          </a:p>
          <a:p>
            <a:pPr>
              <a:lnSpc>
                <a:spcPct val="150000"/>
              </a:lnSpc>
              <a:buFont typeface="Arial" charset="0"/>
              <a:buChar char="•"/>
              <a:defRPr/>
            </a:pPr>
            <a:r>
              <a:rPr lang="en-US" sz="2000" b="1" dirty="0" smtClean="0">
                <a:solidFill>
                  <a:schemeClr val="bg1"/>
                </a:solidFill>
                <a:latin typeface="Comic Sans MS" pitchFamily="66" charset="0"/>
              </a:rPr>
              <a:t>Most amusements only mean trying to win another person's money.</a:t>
            </a:r>
          </a:p>
          <a:p>
            <a:pPr>
              <a:lnSpc>
                <a:spcPct val="150000"/>
              </a:lnSpc>
              <a:buFont typeface="Arial" charset="0"/>
              <a:buChar char="•"/>
              <a:defRPr/>
            </a:pPr>
            <a:r>
              <a:rPr lang="en-US" sz="2000" b="1" dirty="0" smtClean="0">
                <a:solidFill>
                  <a:schemeClr val="bg1"/>
                </a:solidFill>
                <a:latin typeface="Comic Sans MS" pitchFamily="66" charset="0"/>
              </a:rPr>
              <a:t>One of the hardest things to realize, especially for a young man, is that our forefathers were living men who really knew something.</a:t>
            </a:r>
            <a:endParaRPr lang="ru-RU" sz="2000" b="1" dirty="0">
              <a:solidFill>
                <a:schemeClr val="bg1"/>
              </a:solidFill>
              <a:latin typeface="Comic Sans MS" pitchFamily="66" charset="0"/>
            </a:endParaRPr>
          </a:p>
        </p:txBody>
      </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357166"/>
            <a:ext cx="7500958" cy="6143668"/>
          </a:xfrm>
        </p:spPr>
        <p:txBody>
          <a:bodyPr/>
          <a:lstStyle/>
          <a:p>
            <a:pPr algn="l"/>
            <a:r>
              <a:rPr lang="en-US" sz="2800" b="1" dirty="0" smtClean="0">
                <a:solidFill>
                  <a:schemeClr val="bg1"/>
                </a:solidFill>
                <a:latin typeface="Comic Sans MS" pitchFamily="66" charset="0"/>
              </a:rPr>
              <a:t> </a:t>
            </a:r>
            <a:endParaRPr lang="ru-RU" sz="2800" b="1" dirty="0">
              <a:solidFill>
                <a:schemeClr val="bg1"/>
              </a:solidFill>
              <a:latin typeface="Comic Sans MS" pitchFamily="66" charset="0"/>
            </a:endParaRPr>
          </a:p>
        </p:txBody>
      </p:sp>
      <p:pic>
        <p:nvPicPr>
          <p:cNvPr id="8194" name="Picture 2" descr="C:\Users\Дом\Desktop\)\_500_600_80_dkJo1J.jpg"/>
          <p:cNvPicPr>
            <a:picLocks noChangeAspect="1" noChangeArrowheads="1"/>
          </p:cNvPicPr>
          <p:nvPr/>
        </p:nvPicPr>
        <p:blipFill>
          <a:blip r:embed="rId3"/>
          <a:srcRect/>
          <a:stretch>
            <a:fillRect/>
          </a:stretch>
        </p:blipFill>
        <p:spPr bwMode="auto">
          <a:xfrm>
            <a:off x="1" y="1"/>
            <a:ext cx="2303858" cy="3071810"/>
          </a:xfrm>
          <a:prstGeom prst="rect">
            <a:avLst/>
          </a:prstGeom>
          <a:noFill/>
        </p:spPr>
      </p:pic>
      <p:pic>
        <p:nvPicPr>
          <p:cNvPr id="8195" name="Picture 3" descr="C:\Users\Дом\Desktop\)\281758.jpg"/>
          <p:cNvPicPr>
            <a:picLocks noChangeAspect="1" noChangeArrowheads="1"/>
          </p:cNvPicPr>
          <p:nvPr/>
        </p:nvPicPr>
        <p:blipFill>
          <a:blip r:embed="rId4"/>
          <a:srcRect/>
          <a:stretch>
            <a:fillRect/>
          </a:stretch>
        </p:blipFill>
        <p:spPr bwMode="auto">
          <a:xfrm>
            <a:off x="2285984" y="0"/>
            <a:ext cx="2017694" cy="3071810"/>
          </a:xfrm>
          <a:prstGeom prst="rect">
            <a:avLst/>
          </a:prstGeom>
          <a:noFill/>
        </p:spPr>
      </p:pic>
      <p:pic>
        <p:nvPicPr>
          <p:cNvPr id="8196" name="Picture 4" descr="C:\Users\Дом\Desktop\)\9781105568015_p0_v1_s260x420.JPG"/>
          <p:cNvPicPr>
            <a:picLocks noChangeAspect="1" noChangeArrowheads="1"/>
          </p:cNvPicPr>
          <p:nvPr/>
        </p:nvPicPr>
        <p:blipFill>
          <a:blip r:embed="rId5"/>
          <a:srcRect/>
          <a:stretch>
            <a:fillRect/>
          </a:stretch>
        </p:blipFill>
        <p:spPr bwMode="auto">
          <a:xfrm>
            <a:off x="4286248" y="0"/>
            <a:ext cx="2376846" cy="3071810"/>
          </a:xfrm>
          <a:prstGeom prst="rect">
            <a:avLst/>
          </a:prstGeom>
          <a:noFill/>
        </p:spPr>
      </p:pic>
      <p:pic>
        <p:nvPicPr>
          <p:cNvPr id="8197" name="Picture 5" descr="C:\Users\Дом\Desktop\)\9788129119612-420x627.jpeg"/>
          <p:cNvPicPr>
            <a:picLocks noChangeAspect="1" noChangeArrowheads="1"/>
          </p:cNvPicPr>
          <p:nvPr/>
        </p:nvPicPr>
        <p:blipFill>
          <a:blip r:embed="rId6"/>
          <a:srcRect/>
          <a:stretch>
            <a:fillRect/>
          </a:stretch>
        </p:blipFill>
        <p:spPr bwMode="auto">
          <a:xfrm>
            <a:off x="0" y="3071811"/>
            <a:ext cx="1571604" cy="2500330"/>
          </a:xfrm>
          <a:prstGeom prst="rect">
            <a:avLst/>
          </a:prstGeom>
          <a:noFill/>
        </p:spPr>
      </p:pic>
      <p:pic>
        <p:nvPicPr>
          <p:cNvPr id="8198" name="Picture 6" descr="C:\Users\Дом\Desktop\)\cover_kiplingsahib.jpg"/>
          <p:cNvPicPr>
            <a:picLocks noChangeAspect="1" noChangeArrowheads="1"/>
          </p:cNvPicPr>
          <p:nvPr/>
        </p:nvPicPr>
        <p:blipFill>
          <a:blip r:embed="rId7"/>
          <a:srcRect/>
          <a:stretch>
            <a:fillRect/>
          </a:stretch>
        </p:blipFill>
        <p:spPr bwMode="auto">
          <a:xfrm>
            <a:off x="6578600" y="0"/>
            <a:ext cx="2565400" cy="3071810"/>
          </a:xfrm>
          <a:prstGeom prst="rect">
            <a:avLst/>
          </a:prstGeom>
          <a:noFill/>
        </p:spPr>
      </p:pic>
      <p:pic>
        <p:nvPicPr>
          <p:cNvPr id="8199" name="Picture 7" descr="C:\Users\Дом\Desktop\)\cover_soldiersthree.jpg"/>
          <p:cNvPicPr>
            <a:picLocks noChangeAspect="1" noChangeArrowheads="1"/>
          </p:cNvPicPr>
          <p:nvPr/>
        </p:nvPicPr>
        <p:blipFill>
          <a:blip r:embed="rId8"/>
          <a:srcRect/>
          <a:stretch>
            <a:fillRect/>
          </a:stretch>
        </p:blipFill>
        <p:spPr bwMode="auto">
          <a:xfrm>
            <a:off x="1571604" y="3071811"/>
            <a:ext cx="1758952" cy="2500329"/>
          </a:xfrm>
          <a:prstGeom prst="rect">
            <a:avLst/>
          </a:prstGeom>
          <a:noFill/>
        </p:spPr>
      </p:pic>
      <p:pic>
        <p:nvPicPr>
          <p:cNvPr id="8200" name="Picture 8" descr="C:\Users\Дом\Desktop\)\images (3).jpg"/>
          <p:cNvPicPr>
            <a:picLocks noChangeAspect="1" noChangeArrowheads="1"/>
          </p:cNvPicPr>
          <p:nvPr/>
        </p:nvPicPr>
        <p:blipFill>
          <a:blip r:embed="rId9"/>
          <a:srcRect/>
          <a:stretch>
            <a:fillRect/>
          </a:stretch>
        </p:blipFill>
        <p:spPr bwMode="auto">
          <a:xfrm>
            <a:off x="3286116" y="3071810"/>
            <a:ext cx="2500330" cy="2500330"/>
          </a:xfrm>
          <a:prstGeom prst="rect">
            <a:avLst/>
          </a:prstGeom>
          <a:noFill/>
        </p:spPr>
      </p:pic>
      <p:pic>
        <p:nvPicPr>
          <p:cNvPr id="8201" name="Picture 9" descr="C:\Users\Дом\Desktop\)\images (4).jpg"/>
          <p:cNvPicPr>
            <a:picLocks noChangeAspect="1" noChangeArrowheads="1"/>
          </p:cNvPicPr>
          <p:nvPr/>
        </p:nvPicPr>
        <p:blipFill>
          <a:blip r:embed="rId10"/>
          <a:srcRect/>
          <a:stretch>
            <a:fillRect/>
          </a:stretch>
        </p:blipFill>
        <p:spPr bwMode="auto">
          <a:xfrm>
            <a:off x="5786445" y="3071810"/>
            <a:ext cx="2020267" cy="2500330"/>
          </a:xfrm>
          <a:prstGeom prst="rect">
            <a:avLst/>
          </a:prstGeom>
          <a:noFill/>
        </p:spPr>
      </p:pic>
      <p:pic>
        <p:nvPicPr>
          <p:cNvPr id="8202" name="Picture 10" descr="C:\Users\Дом\Desktop\)\images (5).jpg"/>
          <p:cNvPicPr>
            <a:picLocks noChangeAspect="1" noChangeArrowheads="1"/>
          </p:cNvPicPr>
          <p:nvPr/>
        </p:nvPicPr>
        <p:blipFill>
          <a:blip r:embed="rId11"/>
          <a:srcRect/>
          <a:stretch>
            <a:fillRect/>
          </a:stretch>
        </p:blipFill>
        <p:spPr bwMode="auto">
          <a:xfrm>
            <a:off x="7643834" y="3071810"/>
            <a:ext cx="1500166" cy="2500330"/>
          </a:xfrm>
          <a:prstGeom prst="rect">
            <a:avLst/>
          </a:prstGeom>
          <a:noFill/>
        </p:spPr>
      </p:pic>
      <p:pic>
        <p:nvPicPr>
          <p:cNvPr id="8203" name="Picture 11" descr="C:\Users\Дом\Desktop\)\kipling621--621x414.jpg"/>
          <p:cNvPicPr>
            <a:picLocks noChangeAspect="1" noChangeArrowheads="1"/>
          </p:cNvPicPr>
          <p:nvPr/>
        </p:nvPicPr>
        <p:blipFill>
          <a:blip r:embed="rId12"/>
          <a:srcRect/>
          <a:stretch>
            <a:fillRect/>
          </a:stretch>
        </p:blipFill>
        <p:spPr bwMode="auto">
          <a:xfrm>
            <a:off x="0" y="5572140"/>
            <a:ext cx="4572000" cy="1283834"/>
          </a:xfrm>
          <a:prstGeom prst="rect">
            <a:avLst/>
          </a:prstGeom>
          <a:noFill/>
        </p:spPr>
      </p:pic>
      <p:pic>
        <p:nvPicPr>
          <p:cNvPr id="8204" name="Picture 12" descr="C:\Users\Дом\Desktop\)\images (6).jpg"/>
          <p:cNvPicPr>
            <a:picLocks noChangeAspect="1" noChangeArrowheads="1"/>
          </p:cNvPicPr>
          <p:nvPr/>
        </p:nvPicPr>
        <p:blipFill>
          <a:blip r:embed="rId13"/>
          <a:srcRect/>
          <a:stretch>
            <a:fillRect/>
          </a:stretch>
        </p:blipFill>
        <p:spPr bwMode="auto">
          <a:xfrm>
            <a:off x="4572000" y="5572140"/>
            <a:ext cx="4572000" cy="1285860"/>
          </a:xfrm>
          <a:prstGeom prst="rect">
            <a:avLst/>
          </a:prstGeom>
          <a:noFill/>
        </p:spPr>
      </p:pic>
    </p:spTree>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42844" y="274638"/>
            <a:ext cx="5214974" cy="3868742"/>
          </a:xfrm>
          <a:noFill/>
        </p:spPr>
        <p:txBody>
          <a:bodyPr/>
          <a:lstStyle/>
          <a:p>
            <a:pPr algn="l"/>
            <a:r>
              <a:rPr lang="en-US" sz="2400" b="1" dirty="0" smtClean="0">
                <a:solidFill>
                  <a:schemeClr val="bg1"/>
                </a:solidFill>
                <a:latin typeface="Comic Sans MS" pitchFamily="66" charset="0"/>
              </a:rPr>
              <a:t>He died on 18 January 1936, </a:t>
            </a:r>
            <a:r>
              <a:rPr lang="en-US" sz="2400" b="1" dirty="0" smtClean="0">
                <a:solidFill>
                  <a:schemeClr val="tx1"/>
                </a:solidFill>
                <a:latin typeface="Comic Sans MS" pitchFamily="66" charset="0"/>
              </a:rPr>
              <a:t>at</a:t>
            </a:r>
            <a:r>
              <a:rPr lang="en-US" sz="2400" b="1" dirty="0" smtClean="0">
                <a:solidFill>
                  <a:schemeClr val="bg1"/>
                </a:solidFill>
                <a:latin typeface="Comic Sans MS" pitchFamily="66" charset="0"/>
              </a:rPr>
              <a:t> the age of 70 . Rudyard Kipling was cremated at </a:t>
            </a:r>
            <a:r>
              <a:rPr lang="en-US" sz="2400" b="1" dirty="0" err="1" smtClean="0">
                <a:solidFill>
                  <a:schemeClr val="bg1"/>
                </a:solidFill>
                <a:latin typeface="Comic Sans MS" pitchFamily="66" charset="0"/>
              </a:rPr>
              <a:t>Golders</a:t>
            </a:r>
            <a:r>
              <a:rPr lang="en-US" sz="2400" b="1" dirty="0" smtClean="0">
                <a:solidFill>
                  <a:schemeClr val="bg1"/>
                </a:solidFill>
                <a:latin typeface="Comic Sans MS" pitchFamily="66" charset="0"/>
              </a:rPr>
              <a:t> Green Crematorium and his ashes were buried in Poets' Corn</a:t>
            </a:r>
            <a:r>
              <a:rPr lang="en-US" sz="2400" b="1" dirty="0" smtClean="0">
                <a:solidFill>
                  <a:schemeClr val="tx1"/>
                </a:solidFill>
                <a:latin typeface="Comic Sans MS" pitchFamily="66" charset="0"/>
              </a:rPr>
              <a:t>er,</a:t>
            </a:r>
            <a:r>
              <a:rPr lang="en-US" sz="2400" b="1" dirty="0" smtClean="0">
                <a:solidFill>
                  <a:schemeClr val="bg1"/>
                </a:solidFill>
                <a:latin typeface="Comic Sans MS" pitchFamily="66" charset="0"/>
              </a:rPr>
              <a:t> part of the South Transept of Westminster Abbey, where many distinguished literary people </a:t>
            </a:r>
            <a:r>
              <a:rPr lang="en-US" sz="2400" b="1" dirty="0" smtClean="0">
                <a:solidFill>
                  <a:schemeClr val="tx1"/>
                </a:solidFill>
                <a:latin typeface="Comic Sans MS" pitchFamily="66" charset="0"/>
              </a:rPr>
              <a:t>are</a:t>
            </a:r>
            <a:r>
              <a:rPr lang="en-US" sz="2400" b="1" dirty="0" smtClean="0">
                <a:solidFill>
                  <a:schemeClr val="bg1"/>
                </a:solidFill>
                <a:latin typeface="Comic Sans MS" pitchFamily="66" charset="0"/>
              </a:rPr>
              <a:t> buried or commemorated</a:t>
            </a:r>
            <a:endParaRPr lang="ru-RU" sz="2400" b="1" dirty="0">
              <a:solidFill>
                <a:schemeClr val="bg1"/>
              </a:solidFill>
              <a:latin typeface="Comic Sans MS" pitchFamily="66" charset="0"/>
            </a:endParaRPr>
          </a:p>
        </p:txBody>
      </p:sp>
      <p:pic>
        <p:nvPicPr>
          <p:cNvPr id="4098" name="Picture 2" descr="C:\Users\Дом\Desktop\)\kipling_.JPG"/>
          <p:cNvPicPr>
            <a:picLocks noChangeAspect="1" noChangeArrowheads="1"/>
          </p:cNvPicPr>
          <p:nvPr/>
        </p:nvPicPr>
        <p:blipFill>
          <a:blip r:embed="rId3"/>
          <a:srcRect/>
          <a:stretch>
            <a:fillRect/>
          </a:stretch>
        </p:blipFill>
        <p:spPr bwMode="auto">
          <a:xfrm>
            <a:off x="5143504" y="3446486"/>
            <a:ext cx="4000496" cy="3411513"/>
          </a:xfrm>
          <a:prstGeom prst="rect">
            <a:avLst/>
          </a:prstGeom>
          <a:noFill/>
        </p:spPr>
      </p:pic>
      <p:pic>
        <p:nvPicPr>
          <p:cNvPr id="3074" name="Picture 2" descr="C:\Users\Дом\Desktop\)\Kipling-photo.jpg"/>
          <p:cNvPicPr>
            <a:picLocks noChangeAspect="1" noChangeArrowheads="1"/>
          </p:cNvPicPr>
          <p:nvPr/>
        </p:nvPicPr>
        <p:blipFill>
          <a:blip r:embed="rId4"/>
          <a:srcRect/>
          <a:stretch>
            <a:fillRect/>
          </a:stretch>
        </p:blipFill>
        <p:spPr bwMode="auto">
          <a:xfrm>
            <a:off x="0" y="4008485"/>
            <a:ext cx="5110162" cy="2849515"/>
          </a:xfrm>
          <a:prstGeom prst="rect">
            <a:avLst/>
          </a:prstGeom>
          <a:noFill/>
        </p:spPr>
      </p:pic>
    </p:spTree>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4900618" cy="5583254"/>
          </a:xfrm>
        </p:spPr>
        <p:txBody>
          <a:bodyPr/>
          <a:lstStyle/>
          <a:p>
            <a:endParaRPr lang="ru-RU" dirty="0"/>
          </a:p>
        </p:txBody>
      </p:sp>
      <p:pic>
        <p:nvPicPr>
          <p:cNvPr id="7172" name="Picture 4" descr="C:\Users\Дом\Desktop\)\quote-if-any-question-why-we-died-tell-them-because-our-fathers-lied-rudyard-kipling-24429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pic>
        <p:nvPicPr>
          <p:cNvPr id="1027" name="Picture 3" descr="C:\Users\Дом\Desktop\32432236.jpg"/>
          <p:cNvPicPr>
            <a:picLocks noChangeAspect="1" noChangeArrowheads="1"/>
          </p:cNvPicPr>
          <p:nvPr/>
        </p:nvPicPr>
        <p:blipFill>
          <a:blip r:embed="rId3"/>
          <a:srcRect/>
          <a:stretch>
            <a:fillRect/>
          </a:stretch>
        </p:blipFill>
        <p:spPr bwMode="auto">
          <a:xfrm>
            <a:off x="0" y="0"/>
            <a:ext cx="3390900" cy="4762500"/>
          </a:xfrm>
          <a:prstGeom prst="rect">
            <a:avLst/>
          </a:prstGeom>
          <a:noFill/>
        </p:spPr>
      </p:pic>
      <p:sp>
        <p:nvSpPr>
          <p:cNvPr id="2" name="Заголовок 1"/>
          <p:cNvSpPr>
            <a:spLocks noGrp="1"/>
          </p:cNvSpPr>
          <p:nvPr>
            <p:ph type="title"/>
          </p:nvPr>
        </p:nvSpPr>
        <p:spPr>
          <a:xfrm>
            <a:off x="0" y="0"/>
            <a:ext cx="9144000" cy="7215214"/>
          </a:xfrm>
        </p:spPr>
        <p:txBody>
          <a:bodyPr/>
          <a:lstStyle/>
          <a:p>
            <a:r>
              <a:rPr lang="en-US" sz="4800" b="1" u="sng" dirty="0" smtClean="0">
                <a:solidFill>
                  <a:schemeClr val="bg1"/>
                </a:solidFill>
                <a:latin typeface="Comic Sans MS" pitchFamily="66" charset="0"/>
              </a:rPr>
              <a:t>Born</a:t>
            </a:r>
            <a:r>
              <a:rPr lang="en-US" dirty="0" smtClean="0">
                <a:solidFill>
                  <a:schemeClr val="bg1"/>
                </a:solidFill>
                <a:latin typeface="Comic Sans MS" pitchFamily="66" charset="0"/>
              </a:rPr>
              <a:t>	</a:t>
            </a:r>
            <a:br>
              <a:rPr lang="en-US" dirty="0" smtClean="0">
                <a:solidFill>
                  <a:schemeClr val="bg1"/>
                </a:solidFill>
                <a:latin typeface="Comic Sans MS" pitchFamily="66" charset="0"/>
              </a:rPr>
            </a:br>
            <a:r>
              <a:rPr lang="en-US" b="1" dirty="0" smtClean="0">
                <a:solidFill>
                  <a:schemeClr val="bg1"/>
                </a:solidFill>
                <a:latin typeface="Comic Sans MS" pitchFamily="66" charset="0"/>
              </a:rPr>
              <a:t>Joseph Rudyard Kipling </a:t>
            </a:r>
            <a:br>
              <a:rPr lang="en-US" b="1" dirty="0" smtClean="0">
                <a:solidFill>
                  <a:schemeClr val="bg1"/>
                </a:solidFill>
                <a:latin typeface="Comic Sans MS" pitchFamily="66" charset="0"/>
              </a:rPr>
            </a:br>
            <a:r>
              <a:rPr lang="en-US" b="1" dirty="0" smtClean="0">
                <a:solidFill>
                  <a:schemeClr val="bg1"/>
                </a:solidFill>
                <a:latin typeface="Comic Sans MS" pitchFamily="66" charset="0"/>
              </a:rPr>
              <a:t>  30 December 1865</a:t>
            </a:r>
            <a:br>
              <a:rPr lang="en-US" b="1" dirty="0" smtClean="0">
                <a:solidFill>
                  <a:schemeClr val="bg1"/>
                </a:solidFill>
                <a:latin typeface="Comic Sans MS" pitchFamily="66" charset="0"/>
              </a:rPr>
            </a:br>
            <a:r>
              <a:rPr lang="en-US" b="1" dirty="0" smtClean="0">
                <a:solidFill>
                  <a:schemeClr val="bg1"/>
                </a:solidFill>
                <a:latin typeface="Comic Sans MS" pitchFamily="66" charset="0"/>
              </a:rPr>
              <a:t>Bombay, India</a:t>
            </a:r>
            <a:br>
              <a:rPr lang="en-US" b="1" dirty="0" smtClean="0">
                <a:solidFill>
                  <a:schemeClr val="bg1"/>
                </a:solidFill>
                <a:latin typeface="Comic Sans MS" pitchFamily="66" charset="0"/>
              </a:rPr>
            </a:br>
            <a:r>
              <a:rPr lang="en-US" b="1" dirty="0" smtClean="0"/>
              <a:t> </a:t>
            </a:r>
            <a:r>
              <a:rPr lang="en-US" b="1" dirty="0" smtClean="0">
                <a:solidFill>
                  <a:schemeClr val="bg1"/>
                </a:solidFill>
                <a:latin typeface="Comic Sans MS" pitchFamily="66" charset="0"/>
              </a:rPr>
              <a:t>to Alice Kipling and Lockwood Kipling</a:t>
            </a:r>
            <a:r>
              <a:rPr lang="en-US" b="1" i="1" dirty="0" smtClean="0"/>
              <a:t/>
            </a:r>
            <a:br>
              <a:rPr lang="en-US" b="1" i="1" dirty="0" smtClean="0"/>
            </a:br>
            <a:r>
              <a:rPr lang="en-US" dirty="0" smtClean="0">
                <a:solidFill>
                  <a:schemeClr val="bg1"/>
                </a:solidFill>
                <a:latin typeface="Comic Sans MS" pitchFamily="66" charset="0"/>
              </a:rPr>
              <a:t/>
            </a:r>
            <a:br>
              <a:rPr lang="en-US" dirty="0" smtClean="0">
                <a:solidFill>
                  <a:schemeClr val="bg1"/>
                </a:solidFill>
                <a:latin typeface="Comic Sans MS" pitchFamily="66" charset="0"/>
              </a:rPr>
            </a:br>
            <a:endParaRPr lang="ru-RU" dirty="0">
              <a:solidFill>
                <a:schemeClr val="bg1"/>
              </a:solidFill>
              <a:latin typeface="Comic Sans MS" pitchFamily="66" charset="0"/>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pic>
        <p:nvPicPr>
          <p:cNvPr id="13314" name="Picture 2" descr="C:\Users\Дом\Desktop\9.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3143248"/>
          </a:xfrm>
        </p:spPr>
        <p:txBody>
          <a:bodyPr/>
          <a:lstStyle/>
          <a:p>
            <a:r>
              <a:rPr lang="en-US" b="1" i="1" dirty="0" smtClean="0">
                <a:solidFill>
                  <a:schemeClr val="bg1"/>
                </a:solidFill>
                <a:latin typeface="Comic Sans MS" pitchFamily="66" charset="0"/>
              </a:rPr>
              <a:t>They are said to have met at Rudyard Lake in Staffordshire, England, hence Kipling's name</a:t>
            </a:r>
            <a:r>
              <a:rPr lang="uk-UA" b="1" i="1" dirty="0" smtClean="0">
                <a:solidFill>
                  <a:schemeClr val="bg1"/>
                </a:solidFill>
                <a:latin typeface="Comic Sans MS" pitchFamily="66" charset="0"/>
              </a:rPr>
              <a:t/>
            </a:r>
            <a:br>
              <a:rPr lang="uk-UA" b="1" i="1" dirty="0" smtClean="0">
                <a:solidFill>
                  <a:schemeClr val="bg1"/>
                </a:solidFill>
                <a:latin typeface="Comic Sans MS" pitchFamily="66" charset="0"/>
              </a:rPr>
            </a:br>
            <a:endParaRPr lang="ru-RU"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pic>
        <p:nvPicPr>
          <p:cNvPr id="2050" name="Picture 2" descr="C:\Users\Дом\Desktop\KiplingYoung.jpg"/>
          <p:cNvPicPr>
            <a:picLocks noChangeAspect="1" noChangeArrowheads="1"/>
          </p:cNvPicPr>
          <p:nvPr/>
        </p:nvPicPr>
        <p:blipFill>
          <a:blip r:embed="rId3"/>
          <a:srcRect/>
          <a:stretch>
            <a:fillRect/>
          </a:stretch>
        </p:blipFill>
        <p:spPr bwMode="auto">
          <a:xfrm>
            <a:off x="5786446" y="2762265"/>
            <a:ext cx="3357554" cy="4095735"/>
          </a:xfrm>
          <a:prstGeom prst="rect">
            <a:avLst/>
          </a:prstGeom>
          <a:noFill/>
        </p:spPr>
      </p:pic>
      <p:sp>
        <p:nvSpPr>
          <p:cNvPr id="2" name="Заголовок 1"/>
          <p:cNvSpPr>
            <a:spLocks noGrp="1"/>
          </p:cNvSpPr>
          <p:nvPr>
            <p:ph type="title"/>
          </p:nvPr>
        </p:nvSpPr>
        <p:spPr>
          <a:xfrm>
            <a:off x="0" y="0"/>
            <a:ext cx="6215074" cy="6858000"/>
          </a:xfrm>
        </p:spPr>
        <p:txBody>
          <a:bodyPr/>
          <a:lstStyle/>
          <a:p>
            <a:pPr algn="l"/>
            <a:r>
              <a:rPr lang="en-US" sz="1100" dirty="0" smtClean="0">
                <a:latin typeface="Constantia" pitchFamily="18" charset="0"/>
              </a:rPr>
              <a:t>. </a:t>
            </a:r>
            <a:r>
              <a:rPr lang="en-US" sz="2400" b="1" dirty="0" smtClean="0">
                <a:solidFill>
                  <a:schemeClr val="bg1"/>
                </a:solidFill>
                <a:latin typeface="Comic Sans MS" pitchFamily="66" charset="0"/>
              </a:rPr>
              <a:t>From the ages of six to twelve young Kipling and his sister spent much time in England with their aunt and uncle , while his parents remained in India. </a:t>
            </a:r>
            <a:br>
              <a:rPr lang="en-US" sz="2400" b="1" dirty="0" smtClean="0">
                <a:solidFill>
                  <a:schemeClr val="bg1"/>
                </a:solidFill>
                <a:latin typeface="Comic Sans MS" pitchFamily="66" charset="0"/>
              </a:rPr>
            </a:br>
            <a:r>
              <a:rPr lang="en-US" sz="2400" b="1" dirty="0" smtClean="0">
                <a:solidFill>
                  <a:schemeClr val="bg1"/>
                </a:solidFill>
                <a:latin typeface="Comic Sans MS" pitchFamily="66" charset="0"/>
              </a:rPr>
              <a:t>     At the age of 6 he  went to boarding school, but  Kipling  was very unhappy there . He became ill  and his mother took him to United Services College at Westward Ho, North Devon. By 1880, he returned to Lahore,  (in modern-day Pakistan)  India where he began writing as a sub-editor for "The Civil and Military Gazette". He was just seventeen and he began tentative steps into the world of poetry.</a:t>
            </a:r>
            <a:r>
              <a:rPr lang="ru-RU" sz="1100" dirty="0" smtClean="0">
                <a:latin typeface="Constantia" pitchFamily="18" charset="0"/>
              </a:rPr>
              <a:t/>
            </a:r>
            <a:br>
              <a:rPr lang="ru-RU" sz="1100" dirty="0" smtClean="0">
                <a:latin typeface="Constantia" pitchFamily="18" charset="0"/>
              </a:rPr>
            </a:br>
            <a:endParaRPr lang="ru-RU" sz="110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pic>
        <p:nvPicPr>
          <p:cNvPr id="2050" name="Picture 2" descr="C:\Users\Дом\Desktop\)\kipling3.jpg"/>
          <p:cNvPicPr>
            <a:picLocks noChangeAspect="1" noChangeArrowheads="1"/>
          </p:cNvPicPr>
          <p:nvPr/>
        </p:nvPicPr>
        <p:blipFill>
          <a:blip r:embed="rId3"/>
          <a:srcRect/>
          <a:stretch>
            <a:fillRect/>
          </a:stretch>
        </p:blipFill>
        <p:spPr bwMode="auto">
          <a:xfrm>
            <a:off x="6341989" y="2000241"/>
            <a:ext cx="2802012" cy="4857760"/>
          </a:xfrm>
          <a:prstGeom prst="rect">
            <a:avLst/>
          </a:prstGeom>
          <a:noFill/>
        </p:spPr>
      </p:pic>
      <p:pic>
        <p:nvPicPr>
          <p:cNvPr id="1026" name="Picture 2" descr="C:\Users\Дом\Desktop\)\VT-00052-C.jpg"/>
          <p:cNvPicPr>
            <a:picLocks noChangeAspect="1" noChangeArrowheads="1"/>
          </p:cNvPicPr>
          <p:nvPr/>
        </p:nvPicPr>
        <p:blipFill>
          <a:blip r:embed="rId4"/>
          <a:srcRect/>
          <a:stretch>
            <a:fillRect/>
          </a:stretch>
        </p:blipFill>
        <p:spPr bwMode="auto">
          <a:xfrm>
            <a:off x="0" y="4077655"/>
            <a:ext cx="4000496" cy="2780345"/>
          </a:xfrm>
          <a:prstGeom prst="rect">
            <a:avLst/>
          </a:prstGeom>
          <a:noFill/>
        </p:spPr>
      </p:pic>
      <p:sp>
        <p:nvSpPr>
          <p:cNvPr id="2" name="Заголовок 1"/>
          <p:cNvSpPr>
            <a:spLocks noGrp="1"/>
          </p:cNvSpPr>
          <p:nvPr>
            <p:ph type="title"/>
          </p:nvPr>
        </p:nvSpPr>
        <p:spPr>
          <a:xfrm>
            <a:off x="0" y="71414"/>
            <a:ext cx="6786578" cy="5143536"/>
          </a:xfrm>
        </p:spPr>
        <p:txBody>
          <a:bodyPr/>
          <a:lstStyle/>
          <a:p>
            <a:pPr algn="l"/>
            <a:r>
              <a:rPr lang="en-US" dirty="0" smtClean="0">
                <a:solidFill>
                  <a:schemeClr val="bg1"/>
                </a:solidFill>
              </a:rPr>
              <a:t> </a:t>
            </a:r>
            <a:r>
              <a:rPr lang="en-US" sz="2400" b="1" dirty="0" smtClean="0">
                <a:solidFill>
                  <a:schemeClr val="bg1"/>
                </a:solidFill>
                <a:latin typeface="Comic Sans MS" pitchFamily="66" charset="0"/>
              </a:rPr>
              <a:t>In 1892 he married Caroline </a:t>
            </a:r>
            <a:r>
              <a:rPr lang="en-US" sz="2400" b="1" dirty="0" err="1" smtClean="0">
                <a:solidFill>
                  <a:schemeClr val="bg1"/>
                </a:solidFill>
                <a:latin typeface="Comic Sans MS" pitchFamily="66" charset="0"/>
              </a:rPr>
              <a:t>Balestier</a:t>
            </a:r>
            <a:r>
              <a:rPr lang="en-US" sz="2400" b="1" dirty="0" smtClean="0">
                <a:solidFill>
                  <a:schemeClr val="bg1"/>
                </a:solidFill>
                <a:latin typeface="Comic Sans MS" pitchFamily="66" charset="0"/>
              </a:rPr>
              <a:t>, the daughter of an American lawyer and set up house with her in Vermont, the </a:t>
            </a:r>
            <a:r>
              <a:rPr lang="en-US" sz="2400" b="1" dirty="0" err="1" smtClean="0">
                <a:solidFill>
                  <a:schemeClr val="bg1"/>
                </a:solidFill>
                <a:latin typeface="Comic Sans MS" pitchFamily="66" charset="0"/>
              </a:rPr>
              <a:t>USA,where</a:t>
            </a:r>
            <a:r>
              <a:rPr lang="en-US" sz="2400" b="1" dirty="0" smtClean="0">
                <a:solidFill>
                  <a:schemeClr val="bg1"/>
                </a:solidFill>
                <a:latin typeface="Comic Sans MS" pitchFamily="66" charset="0"/>
              </a:rPr>
              <a:t> they lived for four years.</a:t>
            </a:r>
            <a:r>
              <a:rPr lang="ru-RU" sz="2400" b="1" dirty="0" smtClean="0">
                <a:solidFill>
                  <a:schemeClr val="bg1"/>
                </a:solidFill>
                <a:latin typeface="Comic Sans MS" pitchFamily="66" charset="0"/>
              </a:rPr>
              <a:t/>
            </a:r>
            <a:br>
              <a:rPr lang="ru-RU" sz="2400" b="1" dirty="0" smtClean="0">
                <a:solidFill>
                  <a:schemeClr val="bg1"/>
                </a:solidFill>
                <a:latin typeface="Comic Sans MS" pitchFamily="66" charset="0"/>
              </a:rPr>
            </a:br>
            <a:r>
              <a:rPr lang="en-US" sz="2400" b="1" dirty="0" smtClean="0">
                <a:solidFill>
                  <a:schemeClr val="bg1"/>
                </a:solidFill>
                <a:latin typeface="Comic Sans MS" pitchFamily="66" charset="0"/>
                <a:cs typeface="Arial" charset="0"/>
              </a:rPr>
              <a:t>His first two </a:t>
            </a:r>
            <a:r>
              <a:rPr lang="en-US" sz="2400" b="1" dirty="0" smtClean="0">
                <a:solidFill>
                  <a:schemeClr val="tx1"/>
                </a:solidFill>
                <a:latin typeface="Comic Sans MS" pitchFamily="66" charset="0"/>
                <a:cs typeface="Arial" charset="0"/>
              </a:rPr>
              <a:t>children, </a:t>
            </a:r>
            <a:r>
              <a:rPr lang="en-US" sz="2400" b="1" dirty="0" smtClean="0">
                <a:solidFill>
                  <a:schemeClr val="bg1"/>
                </a:solidFill>
                <a:latin typeface="Comic Sans MS" pitchFamily="66" charset="0"/>
                <a:cs typeface="Arial" charset="0"/>
              </a:rPr>
              <a:t>Josephine and Sussex, were born there. When they were little, </a:t>
            </a:r>
            <a:r>
              <a:rPr lang="en-US" sz="2400" b="1" dirty="0" smtClean="0">
                <a:solidFill>
                  <a:schemeClr val="tx1"/>
                </a:solidFill>
                <a:latin typeface="Comic Sans MS" pitchFamily="66" charset="0"/>
                <a:cs typeface="Arial" charset="0"/>
              </a:rPr>
              <a:t>he </a:t>
            </a:r>
            <a:r>
              <a:rPr lang="en-US" sz="2400" b="1" dirty="0" smtClean="0">
                <a:solidFill>
                  <a:schemeClr val="bg1"/>
                </a:solidFill>
                <a:latin typeface="Comic Sans MS" pitchFamily="66" charset="0"/>
                <a:cs typeface="Arial" charset="0"/>
              </a:rPr>
              <a:t>told them tales which  he made up himself. Later he published these tales in “The Jungle Book “ and “The Second Jungle Book” , and children in many </a:t>
            </a:r>
            <a:r>
              <a:rPr lang="en-US" sz="2400" b="1" dirty="0" smtClean="0">
                <a:solidFill>
                  <a:schemeClr val="tx1"/>
                </a:solidFill>
                <a:latin typeface="Comic Sans MS" pitchFamily="66" charset="0"/>
                <a:cs typeface="Arial" charset="0"/>
              </a:rPr>
              <a:t>countries like them very much. Many people know his book about Mowgli, a little Indian boy, who lived in the jungle with the wolves</a:t>
            </a:r>
            <a:r>
              <a:rPr lang="en-US" sz="2400" dirty="0" smtClean="0">
                <a:solidFill>
                  <a:schemeClr val="bg1"/>
                </a:solidFill>
                <a:cs typeface="Arial" charset="0"/>
              </a:rPr>
              <a:t>. </a:t>
            </a:r>
            <a:endParaRPr lang="ru-RU"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0"/>
            <a:ext cx="6500826" cy="6858000"/>
          </a:xfrm>
        </p:spPr>
        <p:txBody>
          <a:bodyPr/>
          <a:lstStyle/>
          <a:p>
            <a:pPr algn="l"/>
            <a:r>
              <a:rPr lang="en-US" sz="2400" dirty="0" smtClean="0">
                <a:latin typeface="Comic Sans MS" pitchFamily="66" charset="0"/>
              </a:rPr>
              <a:t> </a:t>
            </a:r>
            <a:r>
              <a:rPr lang="en-US" sz="2400" b="1" dirty="0" smtClean="0">
                <a:solidFill>
                  <a:schemeClr val="bg1"/>
                </a:solidFill>
                <a:effectLst>
                  <a:outerShdw blurRad="38100" dist="38100" dir="2700000" algn="tl">
                    <a:srgbClr val="000000">
                      <a:alpha val="43137"/>
                    </a:srgbClr>
                  </a:outerShdw>
                </a:effectLst>
                <a:latin typeface="Comic Sans MS" pitchFamily="66" charset="0"/>
              </a:rPr>
              <a:t>In 1902 his “Just so Stories for Little Children” were published. His fairy-tales from the book were rather unusual for the British literature of that period. One can find the influence of Lewis Carroll’s “Alice in Wonderland” in Kipling’s work. But this influence didn’t prevent Kipling from creating absolutely new, unusual fairy-tales. The unusual effect of his tales is reached by the rhythm and the music of words. Those who were lucky to listen to Kipling reading his fairy-tales noted that they always sounded truthful. Besides, not only children but even adults were very fond of “Just so Stories”. Together with “The Jungle Book” it still enjoys great popularity. </a:t>
            </a:r>
            <a:endParaRPr lang="ru-RU" sz="2400" b="1" dirty="0">
              <a:solidFill>
                <a:schemeClr val="bg1"/>
              </a:solidFill>
              <a:latin typeface="Comic Sans MS" pitchFamily="66" charset="0"/>
            </a:endParaRPr>
          </a:p>
        </p:txBody>
      </p:sp>
      <p:pic>
        <p:nvPicPr>
          <p:cNvPr id="5" name="Рисунок 4" descr="0517266555.01._SX140_SY225_SCLZZZZZZZ_.jpg"/>
          <p:cNvPicPr>
            <a:picLocks noChangeAspect="1"/>
          </p:cNvPicPr>
          <p:nvPr/>
        </p:nvPicPr>
        <p:blipFill>
          <a:blip r:embed="rId3"/>
          <a:srcRect/>
          <a:stretch>
            <a:fillRect/>
          </a:stretch>
        </p:blipFill>
        <p:spPr bwMode="auto">
          <a:xfrm>
            <a:off x="7445375" y="4286250"/>
            <a:ext cx="1698625" cy="2571750"/>
          </a:xfrm>
          <a:prstGeom prst="rect">
            <a:avLst/>
          </a:prstGeom>
          <a:noFill/>
          <a:ln w="9525">
            <a:noFill/>
            <a:miter lim="800000"/>
            <a:headEnd/>
            <a:tailEnd/>
          </a:ln>
        </p:spPr>
      </p:pic>
      <p:pic>
        <p:nvPicPr>
          <p:cNvPr id="2050" name="Picture 2" descr="C:\Users\Дом\Desktop\)\_500_600_80_dkJo1J.jpg"/>
          <p:cNvPicPr>
            <a:picLocks noChangeAspect="1" noChangeArrowheads="1"/>
          </p:cNvPicPr>
          <p:nvPr/>
        </p:nvPicPr>
        <p:blipFill>
          <a:blip r:embed="rId4"/>
          <a:srcRect/>
          <a:stretch>
            <a:fillRect/>
          </a:stretch>
        </p:blipFill>
        <p:spPr bwMode="auto">
          <a:xfrm>
            <a:off x="7429488" y="2000240"/>
            <a:ext cx="1714512" cy="2286016"/>
          </a:xfrm>
          <a:prstGeom prst="rect">
            <a:avLst/>
          </a:prstGeom>
          <a:noFill/>
        </p:spPr>
      </p:pic>
      <p:pic>
        <p:nvPicPr>
          <p:cNvPr id="2051" name="Picture 3" descr="C:\Users\Дом\Desktop\)\kim-233x300.jpg"/>
          <p:cNvPicPr>
            <a:picLocks noChangeAspect="1" noChangeArrowheads="1"/>
          </p:cNvPicPr>
          <p:nvPr/>
        </p:nvPicPr>
        <p:blipFill>
          <a:blip r:embed="rId5"/>
          <a:srcRect/>
          <a:stretch>
            <a:fillRect/>
          </a:stretch>
        </p:blipFill>
        <p:spPr bwMode="auto">
          <a:xfrm>
            <a:off x="7429520" y="0"/>
            <a:ext cx="1714480" cy="2000240"/>
          </a:xfrm>
          <a:prstGeom prst="rect">
            <a:avLst/>
          </a:prstGeom>
          <a:noFill/>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5286380" y="2214554"/>
            <a:ext cx="3857620" cy="3786190"/>
          </a:xfrm>
        </p:spPr>
        <p:txBody>
          <a:bodyPr/>
          <a:lstStyle/>
          <a:p>
            <a:pPr algn="l"/>
            <a:r>
              <a:rPr lang="uk-UA" sz="2400" b="1" i="1" dirty="0" err="1" smtClean="0">
                <a:solidFill>
                  <a:schemeClr val="bg1"/>
                </a:solidFill>
                <a:latin typeface="Comic Sans MS" pitchFamily="66" charset="0"/>
              </a:rPr>
              <a:t>The</a:t>
            </a:r>
            <a:r>
              <a:rPr lang="uk-UA" sz="2400" b="1" i="1" dirty="0" smtClean="0">
                <a:solidFill>
                  <a:schemeClr val="bg1"/>
                </a:solidFill>
                <a:latin typeface="Comic Sans MS" pitchFamily="66" charset="0"/>
              </a:rPr>
              <a:t> </a:t>
            </a:r>
            <a:r>
              <a:rPr lang="uk-UA" sz="2400" b="1" i="1" dirty="0" err="1" smtClean="0">
                <a:solidFill>
                  <a:schemeClr val="bg1"/>
                </a:solidFill>
                <a:latin typeface="Comic Sans MS" pitchFamily="66" charset="0"/>
              </a:rPr>
              <a:t>New</a:t>
            </a:r>
            <a:r>
              <a:rPr lang="uk-UA" sz="2400" b="1" i="1" dirty="0" smtClean="0">
                <a:solidFill>
                  <a:schemeClr val="bg1"/>
                </a:solidFill>
                <a:latin typeface="Comic Sans MS" pitchFamily="66" charset="0"/>
              </a:rPr>
              <a:t> </a:t>
            </a:r>
            <a:r>
              <a:rPr lang="uk-UA" sz="2400" b="1" i="1" dirty="0" err="1" smtClean="0">
                <a:solidFill>
                  <a:schemeClr val="bg1"/>
                </a:solidFill>
                <a:latin typeface="Comic Sans MS" pitchFamily="66" charset="0"/>
              </a:rPr>
              <a:t>York</a:t>
            </a:r>
            <a:r>
              <a:rPr lang="uk-UA" sz="2400" b="1" i="1" dirty="0" smtClean="0">
                <a:solidFill>
                  <a:schemeClr val="bg1"/>
                </a:solidFill>
                <a:latin typeface="Comic Sans MS" pitchFamily="66" charset="0"/>
              </a:rPr>
              <a:t> </a:t>
            </a:r>
            <a:r>
              <a:rPr lang="uk-UA" sz="2400" b="1" i="1" dirty="0" err="1" smtClean="0">
                <a:solidFill>
                  <a:schemeClr val="bg1"/>
                </a:solidFill>
                <a:latin typeface="Comic Sans MS" pitchFamily="66" charset="0"/>
              </a:rPr>
              <a:t>Times</a:t>
            </a:r>
            <a:r>
              <a:rPr lang="uk-UA" sz="2400" b="1" dirty="0" smtClean="0">
                <a:solidFill>
                  <a:schemeClr val="bg1"/>
                </a:solidFill>
                <a:latin typeface="Comic Sans MS" pitchFamily="66" charset="0"/>
              </a:rPr>
              <a:t> </a:t>
            </a:r>
            <a:r>
              <a:rPr lang="uk-UA" sz="2400" b="1" dirty="0" err="1" smtClean="0">
                <a:solidFill>
                  <a:schemeClr val="bg1"/>
                </a:solidFill>
                <a:latin typeface="Comic Sans MS" pitchFamily="66" charset="0"/>
              </a:rPr>
              <a:t>reported</a:t>
            </a:r>
            <a:r>
              <a:rPr lang="uk-UA" sz="2400" b="1" dirty="0" smtClean="0">
                <a:solidFill>
                  <a:schemeClr val="bg1"/>
                </a:solidFill>
                <a:latin typeface="Comic Sans MS" pitchFamily="66" charset="0"/>
              </a:rPr>
              <a:t> a front-</a:t>
            </a:r>
            <a:r>
              <a:rPr lang="uk-UA" sz="2400" b="1" dirty="0" err="1" smtClean="0">
                <a:solidFill>
                  <a:schemeClr val="bg1"/>
                </a:solidFill>
                <a:latin typeface="Comic Sans MS" pitchFamily="66" charset="0"/>
              </a:rPr>
              <a:t>page</a:t>
            </a:r>
            <a:r>
              <a:rPr lang="uk-UA" sz="2400" b="1" dirty="0" smtClean="0">
                <a:solidFill>
                  <a:schemeClr val="bg1"/>
                </a:solidFill>
                <a:latin typeface="Comic Sans MS" pitchFamily="66" charset="0"/>
              </a:rPr>
              <a:t> </a:t>
            </a:r>
            <a:r>
              <a:rPr lang="uk-UA" sz="2400" b="1" dirty="0" err="1" smtClean="0">
                <a:solidFill>
                  <a:schemeClr val="bg1"/>
                </a:solidFill>
                <a:latin typeface="Comic Sans MS" pitchFamily="66" charset="0"/>
              </a:rPr>
              <a:t>story</a:t>
            </a:r>
            <a:r>
              <a:rPr lang="uk-UA" sz="2400" b="1" dirty="0" smtClean="0">
                <a:solidFill>
                  <a:schemeClr val="bg1"/>
                </a:solidFill>
                <a:latin typeface="Comic Sans MS" pitchFamily="66" charset="0"/>
              </a:rPr>
              <a:t> </a:t>
            </a:r>
            <a:r>
              <a:rPr lang="uk-UA" sz="2400" b="1" dirty="0" err="1" smtClean="0">
                <a:solidFill>
                  <a:schemeClr val="bg1"/>
                </a:solidFill>
                <a:latin typeface="Comic Sans MS" pitchFamily="66" charset="0"/>
              </a:rPr>
              <a:t>on</a:t>
            </a:r>
            <a:r>
              <a:rPr lang="uk-UA" sz="2400" b="1" dirty="0" smtClean="0">
                <a:solidFill>
                  <a:schemeClr val="bg1"/>
                </a:solidFill>
                <a:latin typeface="Comic Sans MS" pitchFamily="66" charset="0"/>
              </a:rPr>
              <a:t> </a:t>
            </a:r>
            <a:r>
              <a:rPr lang="uk-UA" sz="2400" b="1" dirty="0" err="1" smtClean="0">
                <a:solidFill>
                  <a:schemeClr val="bg1"/>
                </a:solidFill>
                <a:latin typeface="Comic Sans MS" pitchFamily="66" charset="0"/>
              </a:rPr>
              <a:t>his</a:t>
            </a:r>
            <a:r>
              <a:rPr lang="uk-UA" sz="2400" b="1" dirty="0" smtClean="0">
                <a:solidFill>
                  <a:schemeClr val="bg1"/>
                </a:solidFill>
                <a:latin typeface="Comic Sans MS" pitchFamily="66" charset="0"/>
              </a:rPr>
              <a:t> </a:t>
            </a:r>
            <a:r>
              <a:rPr lang="uk-UA" sz="2400" b="1" dirty="0" err="1" smtClean="0">
                <a:solidFill>
                  <a:schemeClr val="bg1"/>
                </a:solidFill>
                <a:latin typeface="Comic Sans MS" pitchFamily="66" charset="0"/>
              </a:rPr>
              <a:t>health</a:t>
            </a:r>
            <a:r>
              <a:rPr lang="uk-UA" sz="2400" b="1" dirty="0" smtClean="0">
                <a:solidFill>
                  <a:schemeClr val="bg1"/>
                </a:solidFill>
                <a:latin typeface="Comic Sans MS" pitchFamily="66" charset="0"/>
              </a:rPr>
              <a:t>.</a:t>
            </a:r>
            <a:r>
              <a:rPr lang="uk-UA" sz="2400" dirty="0" smtClean="0"/>
              <a:t/>
            </a:r>
            <a:br>
              <a:rPr lang="uk-UA" sz="2400" dirty="0" smtClean="0"/>
            </a:br>
            <a:endParaRPr lang="ru-RU" sz="2400" b="1" dirty="0">
              <a:solidFill>
                <a:schemeClr val="bg1"/>
              </a:solidFill>
              <a:latin typeface="Comic Sans MS" pitchFamily="66" charset="0"/>
            </a:endParaRPr>
          </a:p>
        </p:txBody>
      </p:sp>
      <p:pic>
        <p:nvPicPr>
          <p:cNvPr id="7" name="Picture 2"/>
          <p:cNvPicPr>
            <a:picLocks noChangeAspect="1" noChangeArrowheads="1"/>
          </p:cNvPicPr>
          <p:nvPr/>
        </p:nvPicPr>
        <p:blipFill>
          <a:blip r:embed="rId3"/>
          <a:srcRect/>
          <a:stretch>
            <a:fillRect/>
          </a:stretch>
        </p:blipFill>
        <p:spPr bwMode="auto">
          <a:xfrm>
            <a:off x="0" y="-1"/>
            <a:ext cx="5206236" cy="6858001"/>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lum bright="10000" contrast="-20000"/>
          </a:blip>
          <a:srcRect/>
          <a:stretch>
            <a:fillRect/>
          </a:stretch>
        </p:blipFill>
        <p:spPr bwMode="auto">
          <a:xfrm>
            <a:off x="0" y="0"/>
            <a:ext cx="9144000" cy="6858000"/>
          </a:xfrm>
          <a:prstGeom prst="rect">
            <a:avLst/>
          </a:prstGeom>
          <a:noFill/>
          <a:ln w="9525">
            <a:noFill/>
            <a:miter lim="800000"/>
            <a:headEnd/>
            <a:tailEnd/>
          </a:ln>
        </p:spPr>
      </p:pic>
      <p:pic>
        <p:nvPicPr>
          <p:cNvPr id="3074" name="Picture 2" descr="C:\Users\Дом\Desktop\)\flat,550x550,075,f.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357166"/>
            <a:ext cx="7500958" cy="6143668"/>
          </a:xfrm>
        </p:spPr>
        <p:txBody>
          <a:bodyPr/>
          <a:lstStyle/>
          <a:p>
            <a:pPr algn="l"/>
            <a:r>
              <a:rPr lang="en-US" sz="2800" b="1" dirty="0" smtClean="0">
                <a:solidFill>
                  <a:schemeClr val="bg1"/>
                </a:solidFill>
                <a:latin typeface="Comic Sans MS" pitchFamily="66" charset="0"/>
              </a:rPr>
              <a:t> At the beginning of World War I, like many other writers, Kipling wrote pamphlets which enthusiastically supported the UK's Army.  But Kipling's only son John died in 1915 at the Battle of </a:t>
            </a:r>
            <a:r>
              <a:rPr lang="en-US" sz="2800" b="1" dirty="0" err="1" smtClean="0">
                <a:solidFill>
                  <a:schemeClr val="bg1"/>
                </a:solidFill>
                <a:latin typeface="Comic Sans MS" pitchFamily="66" charset="0"/>
              </a:rPr>
              <a:t>Loos</a:t>
            </a:r>
            <a:r>
              <a:rPr lang="en-US" sz="2800" b="1" dirty="0" smtClean="0">
                <a:solidFill>
                  <a:schemeClr val="bg1"/>
                </a:solidFill>
                <a:latin typeface="Comic Sans MS" pitchFamily="66" charset="0"/>
              </a:rPr>
              <a:t>. Kipling's son's death inspired his poems about the war, for example his poem "My Boy Jack”. Partly because of this tragedy, Kipling joined Sir Fabian Ware's Imperial War Graves Commission. His chose the most significant of the biblical phrase "Their Name </a:t>
            </a:r>
            <a:r>
              <a:rPr lang="en-US" sz="2800" b="1" dirty="0" err="1" smtClean="0">
                <a:solidFill>
                  <a:schemeClr val="bg1"/>
                </a:solidFill>
                <a:latin typeface="Comic Sans MS" pitchFamily="66" charset="0"/>
              </a:rPr>
              <a:t>Liveth</a:t>
            </a:r>
            <a:r>
              <a:rPr lang="en-US" sz="2800" b="1" dirty="0" smtClean="0">
                <a:solidFill>
                  <a:schemeClr val="bg1"/>
                </a:solidFill>
                <a:latin typeface="Comic Sans MS" pitchFamily="66" charset="0"/>
              </a:rPr>
              <a:t> For Evermore" for the Stones of Remembrance and his suggested  the phrase "Known unto God" for the gravestones of unknown  </a:t>
            </a:r>
            <a:r>
              <a:rPr lang="en-US" sz="2400" b="1" dirty="0" smtClean="0">
                <a:solidFill>
                  <a:schemeClr val="bg1"/>
                </a:solidFill>
                <a:latin typeface="Comic Sans MS" pitchFamily="66" charset="0"/>
              </a:rPr>
              <a:t>soldiers.</a:t>
            </a:r>
            <a:endParaRPr lang="ru-RU" sz="2800" b="1" dirty="0">
              <a:solidFill>
                <a:schemeClr val="bg1"/>
              </a:solidFill>
              <a:latin typeface="Comic Sans MS" pitchFamily="66" charset="0"/>
            </a:endParaRP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GoldNigh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GoldNight</Template>
  <TotalTime>772</TotalTime>
  <Words>676</Words>
  <Application>Microsoft Office PowerPoint</Application>
  <PresentationFormat>Экран (4:3)</PresentationFormat>
  <Paragraphs>51</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GoldNight</vt:lpstr>
      <vt:lpstr>English Literature Project Work composed by the students of the 6 form Denis Shapoval and Lena Bykhovets` </vt:lpstr>
      <vt:lpstr>Joseph Rudyard Kipling</vt:lpstr>
      <vt:lpstr>Born  Joseph Rudyard Kipling    30 December 1865 Bombay, India  to Alice Kipling and Lockwood Kipling  </vt:lpstr>
      <vt:lpstr>They are said to have met at Rudyard Lake in Staffordshire, England, hence Kipling's name </vt:lpstr>
      <vt:lpstr>. From the ages of six to twelve young Kipling and his sister spent much time in England with their aunt and uncle , while his parents remained in India.       At the age of 6 he  went to boarding school, but  Kipling  was very unhappy there . He became ill  and his mother took him to United Services College at Westward Ho, North Devon. By 1880, he returned to Lahore,  (in modern-day Pakistan)  India where he began writing as a sub-editor for "The Civil and Military Gazette". He was just seventeen and he began tentative steps into the world of poetry. </vt:lpstr>
      <vt:lpstr> In 1892 he married Caroline Balestier, the daughter of an American lawyer and set up house with her in Vermont, the USA,where they lived for four years. His first two children, Josephine and Sussex, were born there. When they were little, he told them tales which  he made up himself. Later he published these tales in “The Jungle Book “ and “The Second Jungle Book” , and children in many countries like them very much. Many people know his book about Mowgli, a little Indian boy, who lived in the jungle with the wolves. </vt:lpstr>
      <vt:lpstr> In 1902 his “Just so Stories for Little Children” were published. His fairy-tales from the book were rather unusual for the British literature of that period. One can find the influence of Lewis Carroll’s “Alice in Wonderland” in Kipling’s work. But this influence didn’t prevent Kipling from creating absolutely new, unusual fairy-tales. The unusual effect of his tales is reached by the rhythm and the music of words. Those who were lucky to listen to Kipling reading his fairy-tales noted that they always sounded truthful. Besides, not only children but even adults were very fond of “Just so Stories”. Together with “The Jungle Book” it still enjoys great popularity. </vt:lpstr>
      <vt:lpstr>The New York Times reported a front-page story on his health. </vt:lpstr>
      <vt:lpstr> At the beginning of World War I, like many other writers, Kipling wrote pamphlets which enthusiastically supported the UK's Army.  But Kipling's only son John died in 1915 at the Battle of Loos. Kipling's son's death inspired his poems about the war, for example his poem "My Boy Jack”. Partly because of this tragedy, Kipling joined Sir Fabian Ware's Imperial War Graves Commission. His chose the most significant of the biblical phrase "Their Name Liveth For Evermore" for the Stones of Remembrance and his suggested  the phrase "Known unto God" for the gravestones of unknown  soldiers.</vt:lpstr>
      <vt:lpstr> </vt:lpstr>
      <vt:lpstr> </vt:lpstr>
      <vt:lpstr> </vt:lpstr>
      <vt:lpstr> </vt:lpstr>
      <vt:lpstr> </vt:lpstr>
      <vt:lpstr> </vt:lpstr>
      <vt:lpstr> </vt:lpstr>
      <vt:lpstr> </vt:lpstr>
      <vt:lpstr>Kipling often himself drew illustrations for his stories.</vt:lpstr>
      <vt:lpstr>Слайд 19</vt:lpstr>
      <vt:lpstr>Слайд 20</vt:lpstr>
      <vt:lpstr> </vt:lpstr>
      <vt:lpstr>He died on 18 January 1936, at the age of 70 . Rudyard Kipling was cremated at Golders Green Crematorium and his ashes were buried in Poets' Corner, part of the South Transept of Westminster Abbey, where many distinguished literary people are buried or commemorated</vt:lpstr>
      <vt:lpstr>Слайд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Literature Project Work composed by the student of the 6 form Lena Bykhovets`</dc:title>
  <dc:creator>Дом</dc:creator>
  <cp:lastModifiedBy>Дом</cp:lastModifiedBy>
  <cp:revision>55</cp:revision>
  <dcterms:created xsi:type="dcterms:W3CDTF">2013-12-11T13:21:00Z</dcterms:created>
  <dcterms:modified xsi:type="dcterms:W3CDTF">2013-12-19T18:48:38Z</dcterms:modified>
</cp:coreProperties>
</file>